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1" r:id="rId1"/>
  </p:sldMasterIdLst>
  <p:notesMasterIdLst>
    <p:notesMasterId r:id="rId20"/>
  </p:notesMasterIdLst>
  <p:handoutMasterIdLst>
    <p:handoutMasterId r:id="rId21"/>
  </p:handoutMasterIdLst>
  <p:sldIdLst>
    <p:sldId id="264" r:id="rId2"/>
    <p:sldId id="320" r:id="rId3"/>
    <p:sldId id="308" r:id="rId4"/>
    <p:sldId id="307" r:id="rId5"/>
    <p:sldId id="305" r:id="rId6"/>
    <p:sldId id="321" r:id="rId7"/>
    <p:sldId id="316" r:id="rId8"/>
    <p:sldId id="317" r:id="rId9"/>
    <p:sldId id="318" r:id="rId10"/>
    <p:sldId id="324" r:id="rId11"/>
    <p:sldId id="325" r:id="rId12"/>
    <p:sldId id="326" r:id="rId13"/>
    <p:sldId id="323" r:id="rId14"/>
    <p:sldId id="327" r:id="rId15"/>
    <p:sldId id="328" r:id="rId16"/>
    <p:sldId id="329" r:id="rId17"/>
    <p:sldId id="322" r:id="rId18"/>
    <p:sldId id="319" r:id="rId19"/>
  </p:sldIdLst>
  <p:sldSz cx="9144000" cy="6858000" type="screen4x3"/>
  <p:notesSz cx="6797675" cy="9926638"/>
  <p:defaultTextStyle>
    <a:defPPr>
      <a:defRPr lang="en-GB"/>
    </a:defPPr>
    <a:lvl1pPr algn="l" rtl="0" fontAlgn="base">
      <a:spcBef>
        <a:spcPct val="0"/>
      </a:spcBef>
      <a:spcAft>
        <a:spcPct val="0"/>
      </a:spcAft>
      <a:defRPr sz="2400" kern="1200">
        <a:solidFill>
          <a:schemeClr val="tx1"/>
        </a:solidFill>
        <a:latin typeface="Times" pitchFamily="18" charset="0"/>
        <a:ea typeface="+mn-ea"/>
        <a:cs typeface="Arial" pitchFamily="34" charset="0"/>
      </a:defRPr>
    </a:lvl1pPr>
    <a:lvl2pPr marL="457200" algn="l" rtl="0" fontAlgn="base">
      <a:spcBef>
        <a:spcPct val="0"/>
      </a:spcBef>
      <a:spcAft>
        <a:spcPct val="0"/>
      </a:spcAft>
      <a:defRPr sz="2400" kern="1200">
        <a:solidFill>
          <a:schemeClr val="tx1"/>
        </a:solidFill>
        <a:latin typeface="Times" pitchFamily="18" charset="0"/>
        <a:ea typeface="+mn-ea"/>
        <a:cs typeface="Arial" pitchFamily="34" charset="0"/>
      </a:defRPr>
    </a:lvl2pPr>
    <a:lvl3pPr marL="914400" algn="l" rtl="0" fontAlgn="base">
      <a:spcBef>
        <a:spcPct val="0"/>
      </a:spcBef>
      <a:spcAft>
        <a:spcPct val="0"/>
      </a:spcAft>
      <a:defRPr sz="2400" kern="1200">
        <a:solidFill>
          <a:schemeClr val="tx1"/>
        </a:solidFill>
        <a:latin typeface="Times" pitchFamily="18" charset="0"/>
        <a:ea typeface="+mn-ea"/>
        <a:cs typeface="Arial" pitchFamily="34" charset="0"/>
      </a:defRPr>
    </a:lvl3pPr>
    <a:lvl4pPr marL="1371600" algn="l" rtl="0" fontAlgn="base">
      <a:spcBef>
        <a:spcPct val="0"/>
      </a:spcBef>
      <a:spcAft>
        <a:spcPct val="0"/>
      </a:spcAft>
      <a:defRPr sz="2400" kern="1200">
        <a:solidFill>
          <a:schemeClr val="tx1"/>
        </a:solidFill>
        <a:latin typeface="Times" pitchFamily="18" charset="0"/>
        <a:ea typeface="+mn-ea"/>
        <a:cs typeface="Arial" pitchFamily="34" charset="0"/>
      </a:defRPr>
    </a:lvl4pPr>
    <a:lvl5pPr marL="1828800" algn="l" rtl="0" fontAlgn="base">
      <a:spcBef>
        <a:spcPct val="0"/>
      </a:spcBef>
      <a:spcAft>
        <a:spcPct val="0"/>
      </a:spcAft>
      <a:defRPr sz="2400" kern="1200">
        <a:solidFill>
          <a:schemeClr val="tx1"/>
        </a:solidFill>
        <a:latin typeface="Times" pitchFamily="18" charset="0"/>
        <a:ea typeface="+mn-ea"/>
        <a:cs typeface="Arial" pitchFamily="34" charset="0"/>
      </a:defRPr>
    </a:lvl5pPr>
    <a:lvl6pPr marL="2286000" algn="l" defTabSz="914400" rtl="0" eaLnBrk="1" latinLnBrk="0" hangingPunct="1">
      <a:defRPr sz="2400" kern="1200">
        <a:solidFill>
          <a:schemeClr val="tx1"/>
        </a:solidFill>
        <a:latin typeface="Times" pitchFamily="18" charset="0"/>
        <a:ea typeface="+mn-ea"/>
        <a:cs typeface="Arial" pitchFamily="34" charset="0"/>
      </a:defRPr>
    </a:lvl6pPr>
    <a:lvl7pPr marL="2743200" algn="l" defTabSz="914400" rtl="0" eaLnBrk="1" latinLnBrk="0" hangingPunct="1">
      <a:defRPr sz="2400" kern="1200">
        <a:solidFill>
          <a:schemeClr val="tx1"/>
        </a:solidFill>
        <a:latin typeface="Times" pitchFamily="18" charset="0"/>
        <a:ea typeface="+mn-ea"/>
        <a:cs typeface="Arial" pitchFamily="34" charset="0"/>
      </a:defRPr>
    </a:lvl7pPr>
    <a:lvl8pPr marL="3200400" algn="l" defTabSz="914400" rtl="0" eaLnBrk="1" latinLnBrk="0" hangingPunct="1">
      <a:defRPr sz="2400" kern="1200">
        <a:solidFill>
          <a:schemeClr val="tx1"/>
        </a:solidFill>
        <a:latin typeface="Times" pitchFamily="18" charset="0"/>
        <a:ea typeface="+mn-ea"/>
        <a:cs typeface="Arial" pitchFamily="34" charset="0"/>
      </a:defRPr>
    </a:lvl8pPr>
    <a:lvl9pPr marL="3657600" algn="l" defTabSz="914400" rtl="0" eaLnBrk="1" latinLnBrk="0" hangingPunct="1">
      <a:defRPr sz="2400" kern="1200">
        <a:solidFill>
          <a:schemeClr val="tx1"/>
        </a:solidFill>
        <a:latin typeface="Times" pitchFamily="18"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a:srgbClr val="339933"/>
    <a:srgbClr val="008000"/>
    <a:srgbClr val="FFFF66"/>
    <a:srgbClr val="CCCC00"/>
    <a:srgbClr val="FF8000"/>
    <a:srgbClr val="000080"/>
    <a:srgbClr val="8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047" autoAdjust="0"/>
    <p:restoredTop sz="82746" autoAdjust="0"/>
  </p:normalViewPr>
  <p:slideViewPr>
    <p:cSldViewPr>
      <p:cViewPr>
        <p:scale>
          <a:sx n="70" d="100"/>
          <a:sy n="70" d="100"/>
        </p:scale>
        <p:origin x="-2069" y="-480"/>
      </p:cViewPr>
      <p:guideLst>
        <p:guide orient="horz" pos="2160"/>
        <p:guide pos="2880"/>
      </p:guideLst>
    </p:cSldViewPr>
  </p:slideViewPr>
  <p:outlineViewPr>
    <p:cViewPr>
      <p:scale>
        <a:sx n="33" d="100"/>
        <a:sy n="33" d="100"/>
      </p:scale>
      <p:origin x="0" y="10506"/>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2676" y="72"/>
      </p:cViewPr>
      <p:guideLst>
        <p:guide orient="horz" pos="3126"/>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45862" cy="497333"/>
          </a:xfrm>
          <a:prstGeom prst="rect">
            <a:avLst/>
          </a:prstGeom>
        </p:spPr>
        <p:txBody>
          <a:bodyPr vert="horz" wrap="square" lIns="91432" tIns="45716" rIns="91432" bIns="45716" numCol="1" anchor="t" anchorCtr="0" compatLnSpc="1">
            <a:prstTxWarp prst="textNoShape">
              <a:avLst/>
            </a:prstTxWarp>
          </a:bodyPr>
          <a:lstStyle>
            <a:lvl1pPr>
              <a:defRPr sz="1200"/>
            </a:lvl1pPr>
          </a:lstStyle>
          <a:p>
            <a:endParaRPr lang="en-US"/>
          </a:p>
        </p:txBody>
      </p:sp>
      <p:sp>
        <p:nvSpPr>
          <p:cNvPr id="3" name="Date Placeholder 2"/>
          <p:cNvSpPr>
            <a:spLocks noGrp="1"/>
          </p:cNvSpPr>
          <p:nvPr>
            <p:ph type="dt" sz="quarter" idx="1"/>
          </p:nvPr>
        </p:nvSpPr>
        <p:spPr>
          <a:xfrm>
            <a:off x="3850294" y="1"/>
            <a:ext cx="2945862" cy="497333"/>
          </a:xfrm>
          <a:prstGeom prst="rect">
            <a:avLst/>
          </a:prstGeom>
        </p:spPr>
        <p:txBody>
          <a:bodyPr vert="horz" wrap="square" lIns="91432" tIns="45716" rIns="91432" bIns="45716" numCol="1" anchor="t" anchorCtr="0" compatLnSpc="1">
            <a:prstTxWarp prst="textNoShape">
              <a:avLst/>
            </a:prstTxWarp>
          </a:bodyPr>
          <a:lstStyle>
            <a:lvl1pPr algn="r">
              <a:defRPr sz="1200"/>
            </a:lvl1pPr>
          </a:lstStyle>
          <a:p>
            <a:fld id="{B2C9C18C-F665-475A-9BE3-AB9352A9A369}" type="datetimeFigureOut">
              <a:rPr lang="en-US"/>
              <a:pPr/>
              <a:t>02-Oct-2013</a:t>
            </a:fld>
            <a:endParaRPr lang="en-GB"/>
          </a:p>
        </p:txBody>
      </p:sp>
      <p:sp>
        <p:nvSpPr>
          <p:cNvPr id="4" name="Footer Placeholder 3"/>
          <p:cNvSpPr>
            <a:spLocks noGrp="1"/>
          </p:cNvSpPr>
          <p:nvPr>
            <p:ph type="ftr" sz="quarter" idx="2"/>
          </p:nvPr>
        </p:nvSpPr>
        <p:spPr>
          <a:xfrm>
            <a:off x="0" y="9427766"/>
            <a:ext cx="2945862" cy="497332"/>
          </a:xfrm>
          <a:prstGeom prst="rect">
            <a:avLst/>
          </a:prstGeom>
        </p:spPr>
        <p:txBody>
          <a:bodyPr vert="horz" wrap="square" lIns="91432" tIns="45716" rIns="91432" bIns="45716" numCol="1" anchor="b" anchorCtr="0" compatLnSpc="1">
            <a:prstTxWarp prst="textNoShape">
              <a:avLst/>
            </a:prstTxWarp>
          </a:bodyPr>
          <a:lstStyle>
            <a:lvl1pPr>
              <a:defRPr sz="1200"/>
            </a:lvl1pPr>
          </a:lstStyle>
          <a:p>
            <a:endParaRPr lang="en-US"/>
          </a:p>
        </p:txBody>
      </p:sp>
      <p:sp>
        <p:nvSpPr>
          <p:cNvPr id="5" name="Slide Number Placeholder 4"/>
          <p:cNvSpPr>
            <a:spLocks noGrp="1"/>
          </p:cNvSpPr>
          <p:nvPr>
            <p:ph type="sldNum" sz="quarter" idx="3"/>
          </p:nvPr>
        </p:nvSpPr>
        <p:spPr>
          <a:xfrm>
            <a:off x="3850294" y="9427766"/>
            <a:ext cx="2945862" cy="497332"/>
          </a:xfrm>
          <a:prstGeom prst="rect">
            <a:avLst/>
          </a:prstGeom>
        </p:spPr>
        <p:txBody>
          <a:bodyPr vert="horz" wrap="square" lIns="91432" tIns="45716" rIns="91432" bIns="45716" numCol="1" anchor="b" anchorCtr="0" compatLnSpc="1">
            <a:prstTxWarp prst="textNoShape">
              <a:avLst/>
            </a:prstTxWarp>
          </a:bodyPr>
          <a:lstStyle>
            <a:lvl1pPr algn="r">
              <a:defRPr sz="1200"/>
            </a:lvl1pPr>
          </a:lstStyle>
          <a:p>
            <a:fld id="{25D3313F-1A9C-4E9D-8C6C-6C0BE6F19287}" type="slidenum">
              <a:rPr lang="en-GB"/>
              <a:pPr/>
              <a:t>‹#›</a:t>
            </a:fld>
            <a:endParaRPr lang="en-GB"/>
          </a:p>
        </p:txBody>
      </p:sp>
    </p:spTree>
    <p:extLst>
      <p:ext uri="{BB962C8B-B14F-4D97-AF65-F5344CB8AC3E}">
        <p14:creationId xmlns:p14="http://schemas.microsoft.com/office/powerpoint/2010/main" val="27453576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1"/>
            <a:ext cx="2945862" cy="497333"/>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eaLnBrk="0" hangingPunct="0">
              <a:defRPr sz="1200"/>
            </a:lvl1pPr>
          </a:lstStyle>
          <a:p>
            <a:endParaRPr lang="en-US"/>
          </a:p>
        </p:txBody>
      </p:sp>
      <p:sp>
        <p:nvSpPr>
          <p:cNvPr id="27651" name="Rectangle 3"/>
          <p:cNvSpPr>
            <a:spLocks noGrp="1" noChangeArrowheads="1"/>
          </p:cNvSpPr>
          <p:nvPr>
            <p:ph type="dt" idx="1"/>
          </p:nvPr>
        </p:nvSpPr>
        <p:spPr bwMode="auto">
          <a:xfrm>
            <a:off x="3851814" y="1"/>
            <a:ext cx="2945862" cy="497333"/>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lvl1pPr algn="r" eaLnBrk="0" hangingPunct="0">
              <a:defRPr sz="1200"/>
            </a:lvl1pPr>
          </a:lstStyle>
          <a:p>
            <a:endParaRPr lang="en-US"/>
          </a:p>
        </p:txBody>
      </p:sp>
      <p:sp>
        <p:nvSpPr>
          <p:cNvPr id="17412"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p:spPr>
      </p:sp>
      <p:sp>
        <p:nvSpPr>
          <p:cNvPr id="27653" name="Rectangle 5"/>
          <p:cNvSpPr>
            <a:spLocks noGrp="1" noChangeArrowheads="1"/>
          </p:cNvSpPr>
          <p:nvPr>
            <p:ph type="body" sz="quarter" idx="3"/>
          </p:nvPr>
        </p:nvSpPr>
        <p:spPr bwMode="auto">
          <a:xfrm>
            <a:off x="905952" y="4714653"/>
            <a:ext cx="4985772" cy="4466756"/>
          </a:xfrm>
          <a:prstGeom prst="rect">
            <a:avLst/>
          </a:prstGeom>
          <a:noFill/>
          <a:ln w="9525">
            <a:noFill/>
            <a:miter lim="800000"/>
            <a:headEnd/>
            <a:tailEnd/>
          </a:ln>
          <a:effectLst/>
        </p:spPr>
        <p:txBody>
          <a:bodyPr vert="horz" wrap="square" lIns="91432" tIns="45716" rIns="91432" bIns="45716"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27654" name="Rectangle 6"/>
          <p:cNvSpPr>
            <a:spLocks noGrp="1" noChangeArrowheads="1"/>
          </p:cNvSpPr>
          <p:nvPr>
            <p:ph type="ftr" sz="quarter" idx="4"/>
          </p:nvPr>
        </p:nvSpPr>
        <p:spPr bwMode="auto">
          <a:xfrm>
            <a:off x="0" y="9429305"/>
            <a:ext cx="2945862" cy="497333"/>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eaLnBrk="0" hangingPunct="0">
              <a:defRPr sz="1200"/>
            </a:lvl1pPr>
          </a:lstStyle>
          <a:p>
            <a:endParaRPr lang="en-US"/>
          </a:p>
        </p:txBody>
      </p:sp>
      <p:sp>
        <p:nvSpPr>
          <p:cNvPr id="27655" name="Rectangle 7"/>
          <p:cNvSpPr>
            <a:spLocks noGrp="1" noChangeArrowheads="1"/>
          </p:cNvSpPr>
          <p:nvPr>
            <p:ph type="sldNum" sz="quarter" idx="5"/>
          </p:nvPr>
        </p:nvSpPr>
        <p:spPr bwMode="auto">
          <a:xfrm>
            <a:off x="3851814" y="9429305"/>
            <a:ext cx="2945862" cy="497333"/>
          </a:xfrm>
          <a:prstGeom prst="rect">
            <a:avLst/>
          </a:prstGeom>
          <a:noFill/>
          <a:ln w="9525">
            <a:noFill/>
            <a:miter lim="800000"/>
            <a:headEnd/>
            <a:tailEnd/>
          </a:ln>
          <a:effectLst/>
        </p:spPr>
        <p:txBody>
          <a:bodyPr vert="horz" wrap="square" lIns="91432" tIns="45716" rIns="91432" bIns="45716" numCol="1" anchor="b" anchorCtr="0" compatLnSpc="1">
            <a:prstTxWarp prst="textNoShape">
              <a:avLst/>
            </a:prstTxWarp>
          </a:bodyPr>
          <a:lstStyle>
            <a:lvl1pPr algn="r" eaLnBrk="0" hangingPunct="0">
              <a:defRPr sz="1200"/>
            </a:lvl1pPr>
          </a:lstStyle>
          <a:p>
            <a:fld id="{A1D3A199-66EA-4D15-A892-BAABB8196C8B}" type="slidenum">
              <a:rPr lang="en-GB"/>
              <a:pPr/>
              <a:t>‹#›</a:t>
            </a:fld>
            <a:endParaRPr lang="en-GB"/>
          </a:p>
        </p:txBody>
      </p:sp>
    </p:spTree>
    <p:extLst>
      <p:ext uri="{BB962C8B-B14F-4D97-AF65-F5344CB8AC3E}">
        <p14:creationId xmlns:p14="http://schemas.microsoft.com/office/powerpoint/2010/main" val="35765854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mn-ea"/>
        <a:cs typeface="+mn-cs"/>
      </a:defRPr>
    </a:lvl1pPr>
    <a:lvl2pPr marL="457200" algn="l" rtl="0" eaLnBrk="0" fontAlgn="base" hangingPunct="0">
      <a:spcBef>
        <a:spcPct val="30000"/>
      </a:spcBef>
      <a:spcAft>
        <a:spcPct val="0"/>
      </a:spcAft>
      <a:defRPr sz="1200" kern="1200">
        <a:solidFill>
          <a:schemeClr val="tx1"/>
        </a:solidFill>
        <a:latin typeface="Times" charset="0"/>
        <a:ea typeface="+mn-ea"/>
        <a:cs typeface="+mn-cs"/>
      </a:defRPr>
    </a:lvl2pPr>
    <a:lvl3pPr marL="914400" algn="l" rtl="0" eaLnBrk="0" fontAlgn="base" hangingPunct="0">
      <a:spcBef>
        <a:spcPct val="30000"/>
      </a:spcBef>
      <a:spcAft>
        <a:spcPct val="0"/>
      </a:spcAft>
      <a:defRPr sz="1200" kern="1200">
        <a:solidFill>
          <a:schemeClr val="tx1"/>
        </a:solidFill>
        <a:latin typeface="Times" charset="0"/>
        <a:ea typeface="+mn-ea"/>
        <a:cs typeface="+mn-cs"/>
      </a:defRPr>
    </a:lvl3pPr>
    <a:lvl4pPr marL="1371600" algn="l" rtl="0" eaLnBrk="0" fontAlgn="base" hangingPunct="0">
      <a:spcBef>
        <a:spcPct val="30000"/>
      </a:spcBef>
      <a:spcAft>
        <a:spcPct val="0"/>
      </a:spcAft>
      <a:defRPr sz="1200" kern="1200">
        <a:solidFill>
          <a:schemeClr val="tx1"/>
        </a:solidFill>
        <a:latin typeface="Times" charset="0"/>
        <a:ea typeface="+mn-ea"/>
        <a:cs typeface="+mn-cs"/>
      </a:defRPr>
    </a:lvl4pPr>
    <a:lvl5pPr marL="1828800" algn="l" rtl="0" eaLnBrk="0" fontAlgn="base" hangingPunct="0">
      <a:spcBef>
        <a:spcPct val="30000"/>
      </a:spcBef>
      <a:spcAft>
        <a:spcPct val="0"/>
      </a:spcAft>
      <a:defRPr sz="1200" kern="1200">
        <a:solidFill>
          <a:schemeClr val="tx1"/>
        </a:solidFill>
        <a:latin typeface="Times"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p:spPr>
        <p:txBody>
          <a:bodyPr/>
          <a:lstStyle/>
          <a:p>
            <a:endParaRPr lang="en-US" dirty="0" smtClean="0">
              <a:latin typeface="Times" pitchFamily="18" charset="0"/>
            </a:endParaRPr>
          </a:p>
          <a:p>
            <a:endParaRPr lang="en-US" dirty="0" smtClean="0">
              <a:latin typeface="Times" pitchFamily="18" charset="0"/>
            </a:endParaRPr>
          </a:p>
        </p:txBody>
      </p:sp>
      <p:sp>
        <p:nvSpPr>
          <p:cNvPr id="18436" name="Slide Number Placeholder 3"/>
          <p:cNvSpPr>
            <a:spLocks noGrp="1"/>
          </p:cNvSpPr>
          <p:nvPr>
            <p:ph type="sldNum" sz="quarter" idx="5"/>
          </p:nvPr>
        </p:nvSpPr>
        <p:spPr>
          <a:noFill/>
        </p:spPr>
        <p:txBody>
          <a:bodyPr/>
          <a:lstStyle/>
          <a:p>
            <a:fld id="{E094E95A-0EF5-4375-96E2-06A360A1A4EC}" type="slidenum">
              <a:rPr lang="en-GB"/>
              <a:pPr/>
              <a:t>1</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a:ln/>
        </p:spPr>
      </p:sp>
      <p:sp>
        <p:nvSpPr>
          <p:cNvPr id="18435" name="Notes Placeholder 2"/>
          <p:cNvSpPr>
            <a:spLocks noGrp="1"/>
          </p:cNvSpPr>
          <p:nvPr>
            <p:ph type="body" idx="1"/>
          </p:nvPr>
        </p:nvSpPr>
        <p:spPr>
          <a:noFill/>
          <a:ln/>
        </p:spPr>
        <p:txBody>
          <a:bodyPr/>
          <a:lstStyle/>
          <a:p>
            <a:endParaRPr lang="en-US" dirty="0" smtClean="0">
              <a:latin typeface="Times" pitchFamily="18" charset="0"/>
            </a:endParaRPr>
          </a:p>
          <a:p>
            <a:endParaRPr lang="en-US" dirty="0" smtClean="0">
              <a:latin typeface="Times" pitchFamily="18" charset="0"/>
            </a:endParaRPr>
          </a:p>
        </p:txBody>
      </p:sp>
      <p:sp>
        <p:nvSpPr>
          <p:cNvPr id="18436" name="Slide Number Placeholder 3"/>
          <p:cNvSpPr>
            <a:spLocks noGrp="1"/>
          </p:cNvSpPr>
          <p:nvPr>
            <p:ph type="sldNum" sz="quarter" idx="5"/>
          </p:nvPr>
        </p:nvSpPr>
        <p:spPr>
          <a:noFill/>
        </p:spPr>
        <p:txBody>
          <a:bodyPr/>
          <a:lstStyle/>
          <a:p>
            <a:fld id="{E094E95A-0EF5-4375-96E2-06A360A1A4EC}" type="slidenum">
              <a:rPr lang="en-GB"/>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1D3A199-66EA-4D15-A892-BAABB8196C8B}"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1D3A199-66EA-4D15-A892-BAABB8196C8B}"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1D3A199-66EA-4D15-A892-BAABB8196C8B}"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A1D3A199-66EA-4D15-A892-BAABB8196C8B}" type="slidenum">
              <a:rPr lang="en-GB" smtClean="0"/>
              <a:pPr/>
              <a:t>6</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sp>
          <p:nvSpPr>
            <p:cNvPr id="5" name="Freeform 3"/>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eaLnBrk="0" hangingPunct="0">
                <a:defRPr/>
              </a:pPr>
              <a:endParaRPr lang="en-GB">
                <a:latin typeface="Times" charset="0"/>
                <a:cs typeface="+mn-cs"/>
              </a:endParaRPr>
            </a:p>
          </p:txBody>
        </p:sp>
        <p:grpSp>
          <p:nvGrpSpPr>
            <p:cNvPr id="6" name="Group 4"/>
            <p:cNvGrpSpPr>
              <a:grpSpLocks/>
            </p:cNvGrpSpPr>
            <p:nvPr userDrawn="1"/>
          </p:nvGrpSpPr>
          <p:grpSpPr bwMode="auto">
            <a:xfrm>
              <a:off x="1728" y="1409"/>
              <a:ext cx="4027" cy="2906"/>
              <a:chOff x="1728" y="1409"/>
              <a:chExt cx="4027" cy="2906"/>
            </a:xfrm>
          </p:grpSpPr>
          <p:sp>
            <p:nvSpPr>
              <p:cNvPr id="7" name="Freeform 5"/>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eaLnBrk="0" hangingPunct="0">
                  <a:defRPr/>
                </a:pPr>
                <a:endParaRPr lang="en-GB">
                  <a:latin typeface="Times" charset="0"/>
                  <a:cs typeface="+mn-cs"/>
                </a:endParaRPr>
              </a:p>
            </p:txBody>
          </p:sp>
          <p:sp>
            <p:nvSpPr>
              <p:cNvPr id="8" name="Freeform 6"/>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eaLnBrk="0" hangingPunct="0">
                  <a:defRPr/>
                </a:pPr>
                <a:endParaRPr lang="en-GB">
                  <a:latin typeface="Times" charset="0"/>
                  <a:cs typeface="+mn-cs"/>
                </a:endParaRPr>
              </a:p>
            </p:txBody>
          </p:sp>
          <p:sp>
            <p:nvSpPr>
              <p:cNvPr id="9" name="Freeform 7"/>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90980"/>
                      <a:invGamma/>
                    </a:schemeClr>
                  </a:gs>
                  <a:gs pos="100000">
                    <a:schemeClr val="bg1"/>
                  </a:gs>
                </a:gsLst>
                <a:lin ang="5400000" scaled="1"/>
              </a:gradFill>
              <a:ln w="9525">
                <a:noFill/>
                <a:round/>
                <a:headEnd/>
                <a:tailEnd/>
              </a:ln>
            </p:spPr>
            <p:txBody>
              <a:bodyPr/>
              <a:lstStyle/>
              <a:p>
                <a:pPr eaLnBrk="0" hangingPunct="0">
                  <a:defRPr/>
                </a:pPr>
                <a:endParaRPr lang="en-GB">
                  <a:latin typeface="Times" charset="0"/>
                  <a:cs typeface="+mn-cs"/>
                </a:endParaRPr>
              </a:p>
            </p:txBody>
          </p:sp>
          <p:sp>
            <p:nvSpPr>
              <p:cNvPr id="10" name="Freeform 8"/>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eaLnBrk="0" hangingPunct="0">
                  <a:defRPr/>
                </a:pPr>
                <a:endParaRPr lang="en-GB">
                  <a:latin typeface="Times" charset="0"/>
                  <a:cs typeface="+mn-cs"/>
                </a:endParaRPr>
              </a:p>
            </p:txBody>
          </p:sp>
          <p:sp>
            <p:nvSpPr>
              <p:cNvPr id="11" name="Freeform 9"/>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90980"/>
                      <a:invGamma/>
                    </a:schemeClr>
                  </a:gs>
                  <a:gs pos="100000">
                    <a:schemeClr val="bg1"/>
                  </a:gs>
                </a:gsLst>
                <a:lin ang="2700000" scaled="1"/>
              </a:gradFill>
              <a:ln w="9525">
                <a:noFill/>
                <a:round/>
                <a:headEnd/>
                <a:tailEnd/>
              </a:ln>
            </p:spPr>
            <p:txBody>
              <a:bodyPr/>
              <a:lstStyle/>
              <a:p>
                <a:pPr eaLnBrk="0" hangingPunct="0">
                  <a:defRPr/>
                </a:pPr>
                <a:endParaRPr lang="en-GB">
                  <a:latin typeface="Times" charset="0"/>
                  <a:cs typeface="+mn-cs"/>
                </a:endParaRPr>
              </a:p>
            </p:txBody>
          </p:sp>
          <p:sp>
            <p:nvSpPr>
              <p:cNvPr id="12" name="Freeform 10"/>
              <p:cNvSpPr>
                <a:spLocks/>
              </p:cNvSpPr>
              <p:nvPr/>
            </p:nvSpPr>
            <p:spPr bwMode="hidden">
              <a:xfrm>
                <a:off x="3231" y="1409"/>
                <a:ext cx="2296" cy="1469"/>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90980"/>
                      <a:invGamma/>
                    </a:schemeClr>
                  </a:gs>
                  <a:gs pos="100000">
                    <a:schemeClr val="bg1"/>
                  </a:gs>
                </a:gsLst>
                <a:lin ang="2700000" scaled="1"/>
              </a:gradFill>
              <a:ln w="9525">
                <a:noFill/>
                <a:round/>
                <a:headEnd/>
                <a:tailEnd/>
              </a:ln>
            </p:spPr>
            <p:txBody>
              <a:bodyPr/>
              <a:lstStyle/>
              <a:p>
                <a:pPr eaLnBrk="0" hangingPunct="0">
                  <a:defRPr/>
                </a:pPr>
                <a:endParaRPr lang="en-GB">
                  <a:latin typeface="Times" charset="0"/>
                  <a:cs typeface="+mn-cs"/>
                </a:endParaRPr>
              </a:p>
            </p:txBody>
          </p:sp>
        </p:grpSp>
      </p:grpSp>
      <p:sp>
        <p:nvSpPr>
          <p:cNvPr id="16395"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16396" name="Rectangle 12"/>
          <p:cNvSpPr>
            <a:spLocks noGrp="1" noChangeArrowheads="1"/>
          </p:cNvSpPr>
          <p:nvPr>
            <p:ph type="subTitle" sz="quarter" idx="1"/>
          </p:nvPr>
        </p:nvSpPr>
        <p:spPr>
          <a:xfrm>
            <a:off x="1371600" y="3886200"/>
            <a:ext cx="6400800" cy="1752600"/>
          </a:xfrm>
        </p:spPr>
        <p:txBody>
          <a:bodyPr/>
          <a:lstStyle>
            <a:lvl1pPr marL="0" indent="0" algn="ctr">
              <a:buFont typeface="Wingdings" charset="2"/>
              <a:buNone/>
              <a:defRPr/>
            </a:lvl1pPr>
          </a:lstStyle>
          <a:p>
            <a:r>
              <a:rPr lang="en-US"/>
              <a:t>Click to edit Master subtitle style</a:t>
            </a:r>
          </a:p>
        </p:txBody>
      </p:sp>
      <p:sp>
        <p:nvSpPr>
          <p:cNvPr id="13" name="Rectangle 13"/>
          <p:cNvSpPr>
            <a:spLocks noGrp="1" noChangeArrowheads="1"/>
          </p:cNvSpPr>
          <p:nvPr>
            <p:ph type="dt" sz="quarter" idx="10"/>
          </p:nvPr>
        </p:nvSpPr>
        <p:spPr>
          <a:xfrm>
            <a:off x="457200" y="6248400"/>
            <a:ext cx="2133600" cy="476250"/>
          </a:xfrm>
        </p:spPr>
        <p:txBody>
          <a:bodyPr/>
          <a:lstStyle>
            <a:lvl1pPr>
              <a:defRPr/>
            </a:lvl1pPr>
          </a:lstStyle>
          <a:p>
            <a:endParaRPr lang="en-US"/>
          </a:p>
        </p:txBody>
      </p:sp>
      <p:sp>
        <p:nvSpPr>
          <p:cNvPr id="14" name="Rectangle 14"/>
          <p:cNvSpPr>
            <a:spLocks noGrp="1" noChangeArrowheads="1"/>
          </p:cNvSpPr>
          <p:nvPr>
            <p:ph type="ftr" sz="quarter" idx="11"/>
          </p:nvPr>
        </p:nvSpPr>
        <p:spPr>
          <a:xfrm>
            <a:off x="3124200" y="6251575"/>
            <a:ext cx="2895600" cy="476250"/>
          </a:xfrm>
        </p:spPr>
        <p:txBody>
          <a:bodyPr/>
          <a:lstStyle>
            <a:lvl1pPr>
              <a:defRPr/>
            </a:lvl1pPr>
          </a:lstStyle>
          <a:p>
            <a:endParaRPr lang="en-US"/>
          </a:p>
        </p:txBody>
      </p:sp>
      <p:sp>
        <p:nvSpPr>
          <p:cNvPr id="15" name="Rectangle 15"/>
          <p:cNvSpPr>
            <a:spLocks noGrp="1" noChangeArrowheads="1"/>
          </p:cNvSpPr>
          <p:nvPr>
            <p:ph type="sldNum" sz="quarter" idx="12"/>
          </p:nvPr>
        </p:nvSpPr>
        <p:spPr>
          <a:xfrm>
            <a:off x="6553200" y="6254750"/>
            <a:ext cx="2133600" cy="476250"/>
          </a:xfrm>
        </p:spPr>
        <p:txBody>
          <a:bodyPr/>
          <a:lstStyle>
            <a:lvl1pPr>
              <a:defRPr/>
            </a:lvl1pPr>
          </a:lstStyle>
          <a:p>
            <a:fld id="{0873EC6D-E7DF-413A-8ED6-2AFFA16AEEA7}" type="slidenum">
              <a:rPr lang="en-US"/>
              <a:pPr/>
              <a:t>‹#›</a:t>
            </a:fld>
            <a:endParaRPr 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3"/>
          <p:cNvSpPr>
            <a:spLocks noGrp="1" noChangeArrowheads="1"/>
          </p:cNvSpPr>
          <p:nvPr>
            <p:ph type="dt" sz="half" idx="10"/>
          </p:nvPr>
        </p:nvSpPr>
        <p:spPr>
          <a:ln/>
        </p:spPr>
        <p:txBody>
          <a:bodyPr/>
          <a:lstStyle>
            <a:lvl1pPr>
              <a:defRPr/>
            </a:lvl1pPr>
          </a:lstStyle>
          <a:p>
            <a:endParaRPr lang="en-US"/>
          </a:p>
        </p:txBody>
      </p:sp>
      <p:sp>
        <p:nvSpPr>
          <p:cNvPr id="5" name="Rectangle 14"/>
          <p:cNvSpPr>
            <a:spLocks noGrp="1" noChangeArrowheads="1"/>
          </p:cNvSpPr>
          <p:nvPr>
            <p:ph type="ftr" sz="quarter" idx="11"/>
          </p:nvPr>
        </p:nvSpPr>
        <p:spPr>
          <a:ln/>
        </p:spPr>
        <p:txBody>
          <a:bodyPr/>
          <a:lstStyle>
            <a:lvl1pPr>
              <a:defRPr/>
            </a:lvl1pPr>
          </a:lstStyle>
          <a:p>
            <a:endParaRPr lang="en-US"/>
          </a:p>
        </p:txBody>
      </p:sp>
      <p:sp>
        <p:nvSpPr>
          <p:cNvPr id="6" name="Rectangle 15"/>
          <p:cNvSpPr>
            <a:spLocks noGrp="1" noChangeArrowheads="1"/>
          </p:cNvSpPr>
          <p:nvPr>
            <p:ph type="sldNum" sz="quarter" idx="12"/>
          </p:nvPr>
        </p:nvSpPr>
        <p:spPr>
          <a:ln/>
        </p:spPr>
        <p:txBody>
          <a:bodyPr/>
          <a:lstStyle>
            <a:lvl1pPr>
              <a:defRPr/>
            </a:lvl1pPr>
          </a:lstStyle>
          <a:p>
            <a:fld id="{0CE263E2-A347-4D40-B999-3FB90DBB9086}" type="slidenum">
              <a:rPr lang="en-US"/>
              <a:pPr/>
              <a:t>‹#›</a:t>
            </a:fld>
            <a:endParaRPr 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2453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245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3"/>
          <p:cNvSpPr>
            <a:spLocks noGrp="1" noChangeArrowheads="1"/>
          </p:cNvSpPr>
          <p:nvPr>
            <p:ph type="dt" sz="half" idx="10"/>
          </p:nvPr>
        </p:nvSpPr>
        <p:spPr>
          <a:ln/>
        </p:spPr>
        <p:txBody>
          <a:bodyPr/>
          <a:lstStyle>
            <a:lvl1pPr>
              <a:defRPr/>
            </a:lvl1pPr>
          </a:lstStyle>
          <a:p>
            <a:endParaRPr lang="en-US"/>
          </a:p>
        </p:txBody>
      </p:sp>
      <p:sp>
        <p:nvSpPr>
          <p:cNvPr id="5" name="Rectangle 14"/>
          <p:cNvSpPr>
            <a:spLocks noGrp="1" noChangeArrowheads="1"/>
          </p:cNvSpPr>
          <p:nvPr>
            <p:ph type="ftr" sz="quarter" idx="11"/>
          </p:nvPr>
        </p:nvSpPr>
        <p:spPr>
          <a:ln/>
        </p:spPr>
        <p:txBody>
          <a:bodyPr/>
          <a:lstStyle>
            <a:lvl1pPr>
              <a:defRPr/>
            </a:lvl1pPr>
          </a:lstStyle>
          <a:p>
            <a:endParaRPr lang="en-US"/>
          </a:p>
        </p:txBody>
      </p:sp>
      <p:sp>
        <p:nvSpPr>
          <p:cNvPr id="6" name="Rectangle 15"/>
          <p:cNvSpPr>
            <a:spLocks noGrp="1" noChangeArrowheads="1"/>
          </p:cNvSpPr>
          <p:nvPr>
            <p:ph type="sldNum" sz="quarter" idx="12"/>
          </p:nvPr>
        </p:nvSpPr>
        <p:spPr>
          <a:ln/>
        </p:spPr>
        <p:txBody>
          <a:bodyPr/>
          <a:lstStyle>
            <a:lvl1pPr>
              <a:defRPr/>
            </a:lvl1pPr>
          </a:lstStyle>
          <a:p>
            <a:fld id="{44B04467-36DE-44F3-9199-AEA91B059F85}" type="slidenum">
              <a:rPr lang="en-US"/>
              <a:pPr/>
              <a:t>‹#›</a:t>
            </a:fld>
            <a:endParaRPr lang="en-US"/>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498975"/>
          </a:xfrm>
        </p:spPr>
        <p:txBody>
          <a:bodyPr/>
          <a:lstStyle/>
          <a:p>
            <a:pPr lvl="0"/>
            <a:endParaRPr lang="en-GB" noProof="0" smtClean="0"/>
          </a:p>
        </p:txBody>
      </p:sp>
      <p:sp>
        <p:nvSpPr>
          <p:cNvPr id="4" name="Rectangle 13"/>
          <p:cNvSpPr>
            <a:spLocks noGrp="1" noChangeArrowheads="1"/>
          </p:cNvSpPr>
          <p:nvPr>
            <p:ph type="dt" sz="half" idx="10"/>
          </p:nvPr>
        </p:nvSpPr>
        <p:spPr>
          <a:ln/>
        </p:spPr>
        <p:txBody>
          <a:bodyPr/>
          <a:lstStyle>
            <a:lvl1pPr>
              <a:defRPr/>
            </a:lvl1pPr>
          </a:lstStyle>
          <a:p>
            <a:endParaRPr lang="en-US"/>
          </a:p>
        </p:txBody>
      </p:sp>
      <p:sp>
        <p:nvSpPr>
          <p:cNvPr id="5" name="Rectangle 14"/>
          <p:cNvSpPr>
            <a:spLocks noGrp="1" noChangeArrowheads="1"/>
          </p:cNvSpPr>
          <p:nvPr>
            <p:ph type="ftr" sz="quarter" idx="11"/>
          </p:nvPr>
        </p:nvSpPr>
        <p:spPr>
          <a:ln/>
        </p:spPr>
        <p:txBody>
          <a:bodyPr/>
          <a:lstStyle>
            <a:lvl1pPr>
              <a:defRPr/>
            </a:lvl1pPr>
          </a:lstStyle>
          <a:p>
            <a:endParaRPr lang="en-US"/>
          </a:p>
        </p:txBody>
      </p:sp>
      <p:sp>
        <p:nvSpPr>
          <p:cNvPr id="6" name="Rectangle 15"/>
          <p:cNvSpPr>
            <a:spLocks noGrp="1" noChangeArrowheads="1"/>
          </p:cNvSpPr>
          <p:nvPr>
            <p:ph type="sldNum" sz="quarter" idx="12"/>
          </p:nvPr>
        </p:nvSpPr>
        <p:spPr>
          <a:ln/>
        </p:spPr>
        <p:txBody>
          <a:bodyPr/>
          <a:lstStyle>
            <a:lvl1pPr>
              <a:defRPr/>
            </a:lvl1pPr>
          </a:lstStyle>
          <a:p>
            <a:fld id="{2713538A-B08C-4300-863D-F4A24A269262}" type="slidenum">
              <a:rPr lang="en-US"/>
              <a:pPr/>
              <a:t>‹#›</a:t>
            </a:fld>
            <a:endParaRPr 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3"/>
          <p:cNvSpPr>
            <a:spLocks noGrp="1" noChangeArrowheads="1"/>
          </p:cNvSpPr>
          <p:nvPr>
            <p:ph type="dt" sz="half" idx="10"/>
          </p:nvPr>
        </p:nvSpPr>
        <p:spPr>
          <a:ln/>
        </p:spPr>
        <p:txBody>
          <a:bodyPr/>
          <a:lstStyle>
            <a:lvl1pPr>
              <a:defRPr/>
            </a:lvl1pPr>
          </a:lstStyle>
          <a:p>
            <a:endParaRPr lang="en-US"/>
          </a:p>
        </p:txBody>
      </p:sp>
      <p:sp>
        <p:nvSpPr>
          <p:cNvPr id="5" name="Rectangle 14"/>
          <p:cNvSpPr>
            <a:spLocks noGrp="1" noChangeArrowheads="1"/>
          </p:cNvSpPr>
          <p:nvPr>
            <p:ph type="ftr" sz="quarter" idx="11"/>
          </p:nvPr>
        </p:nvSpPr>
        <p:spPr>
          <a:ln/>
        </p:spPr>
        <p:txBody>
          <a:bodyPr/>
          <a:lstStyle>
            <a:lvl1pPr>
              <a:defRPr/>
            </a:lvl1pPr>
          </a:lstStyle>
          <a:p>
            <a:endParaRPr lang="en-US"/>
          </a:p>
        </p:txBody>
      </p:sp>
      <p:sp>
        <p:nvSpPr>
          <p:cNvPr id="6" name="Rectangle 15"/>
          <p:cNvSpPr>
            <a:spLocks noGrp="1" noChangeArrowheads="1"/>
          </p:cNvSpPr>
          <p:nvPr>
            <p:ph type="sldNum" sz="quarter" idx="12"/>
          </p:nvPr>
        </p:nvSpPr>
        <p:spPr>
          <a:ln/>
        </p:spPr>
        <p:txBody>
          <a:bodyPr/>
          <a:lstStyle>
            <a:lvl1pPr>
              <a:defRPr/>
            </a:lvl1pPr>
          </a:lstStyle>
          <a:p>
            <a:fld id="{418A5B8D-3DED-41EA-ABEE-E65B9CAAABD0}" type="slidenum">
              <a:rPr lang="en-US"/>
              <a:pPr/>
              <a:t>‹#›</a:t>
            </a:fld>
            <a:endParaRPr 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3"/>
          <p:cNvSpPr>
            <a:spLocks noGrp="1" noChangeArrowheads="1"/>
          </p:cNvSpPr>
          <p:nvPr>
            <p:ph type="dt" sz="half" idx="10"/>
          </p:nvPr>
        </p:nvSpPr>
        <p:spPr>
          <a:ln/>
        </p:spPr>
        <p:txBody>
          <a:bodyPr/>
          <a:lstStyle>
            <a:lvl1pPr>
              <a:defRPr/>
            </a:lvl1pPr>
          </a:lstStyle>
          <a:p>
            <a:endParaRPr lang="en-US"/>
          </a:p>
        </p:txBody>
      </p:sp>
      <p:sp>
        <p:nvSpPr>
          <p:cNvPr id="5" name="Rectangle 14"/>
          <p:cNvSpPr>
            <a:spLocks noGrp="1" noChangeArrowheads="1"/>
          </p:cNvSpPr>
          <p:nvPr>
            <p:ph type="ftr" sz="quarter" idx="11"/>
          </p:nvPr>
        </p:nvSpPr>
        <p:spPr>
          <a:ln/>
        </p:spPr>
        <p:txBody>
          <a:bodyPr/>
          <a:lstStyle>
            <a:lvl1pPr>
              <a:defRPr/>
            </a:lvl1pPr>
          </a:lstStyle>
          <a:p>
            <a:endParaRPr lang="en-US"/>
          </a:p>
        </p:txBody>
      </p:sp>
      <p:sp>
        <p:nvSpPr>
          <p:cNvPr id="6" name="Rectangle 15"/>
          <p:cNvSpPr>
            <a:spLocks noGrp="1" noChangeArrowheads="1"/>
          </p:cNvSpPr>
          <p:nvPr>
            <p:ph type="sldNum" sz="quarter" idx="12"/>
          </p:nvPr>
        </p:nvSpPr>
        <p:spPr>
          <a:ln/>
        </p:spPr>
        <p:txBody>
          <a:bodyPr/>
          <a:lstStyle>
            <a:lvl1pPr>
              <a:defRPr/>
            </a:lvl1pPr>
          </a:lstStyle>
          <a:p>
            <a:fld id="{DF2FFD54-810B-4D12-BAFF-5ECB05E57840}" type="slidenum">
              <a:rPr lang="en-US"/>
              <a:pPr/>
              <a:t>‹#›</a:t>
            </a:fld>
            <a:endParaRPr lang="en-US"/>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3"/>
          <p:cNvSpPr>
            <a:spLocks noGrp="1" noChangeArrowheads="1"/>
          </p:cNvSpPr>
          <p:nvPr>
            <p:ph type="dt" sz="half" idx="10"/>
          </p:nvPr>
        </p:nvSpPr>
        <p:spPr>
          <a:ln/>
        </p:spPr>
        <p:txBody>
          <a:bodyPr/>
          <a:lstStyle>
            <a:lvl1pPr>
              <a:defRPr/>
            </a:lvl1pPr>
          </a:lstStyle>
          <a:p>
            <a:endParaRPr lang="en-US"/>
          </a:p>
        </p:txBody>
      </p:sp>
      <p:sp>
        <p:nvSpPr>
          <p:cNvPr id="6" name="Rectangle 14"/>
          <p:cNvSpPr>
            <a:spLocks noGrp="1" noChangeArrowheads="1"/>
          </p:cNvSpPr>
          <p:nvPr>
            <p:ph type="ftr" sz="quarter" idx="11"/>
          </p:nvPr>
        </p:nvSpPr>
        <p:spPr>
          <a:ln/>
        </p:spPr>
        <p:txBody>
          <a:bodyPr/>
          <a:lstStyle>
            <a:lvl1pPr>
              <a:defRPr/>
            </a:lvl1pPr>
          </a:lstStyle>
          <a:p>
            <a:endParaRPr lang="en-US"/>
          </a:p>
        </p:txBody>
      </p:sp>
      <p:sp>
        <p:nvSpPr>
          <p:cNvPr id="7" name="Rectangle 15"/>
          <p:cNvSpPr>
            <a:spLocks noGrp="1" noChangeArrowheads="1"/>
          </p:cNvSpPr>
          <p:nvPr>
            <p:ph type="sldNum" sz="quarter" idx="12"/>
          </p:nvPr>
        </p:nvSpPr>
        <p:spPr>
          <a:ln/>
        </p:spPr>
        <p:txBody>
          <a:bodyPr/>
          <a:lstStyle>
            <a:lvl1pPr>
              <a:defRPr/>
            </a:lvl1pPr>
          </a:lstStyle>
          <a:p>
            <a:fld id="{8870EA15-9605-423E-8AB1-FD857C85FA2B}" type="slidenum">
              <a:rPr lang="en-US"/>
              <a:pPr/>
              <a:t>‹#›</a:t>
            </a:fld>
            <a:endParaRPr 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13"/>
          <p:cNvSpPr>
            <a:spLocks noGrp="1" noChangeArrowheads="1"/>
          </p:cNvSpPr>
          <p:nvPr>
            <p:ph type="dt" sz="half" idx="10"/>
          </p:nvPr>
        </p:nvSpPr>
        <p:spPr>
          <a:ln/>
        </p:spPr>
        <p:txBody>
          <a:bodyPr/>
          <a:lstStyle>
            <a:lvl1pPr>
              <a:defRPr/>
            </a:lvl1pPr>
          </a:lstStyle>
          <a:p>
            <a:endParaRPr lang="en-US"/>
          </a:p>
        </p:txBody>
      </p:sp>
      <p:sp>
        <p:nvSpPr>
          <p:cNvPr id="8" name="Rectangle 14"/>
          <p:cNvSpPr>
            <a:spLocks noGrp="1" noChangeArrowheads="1"/>
          </p:cNvSpPr>
          <p:nvPr>
            <p:ph type="ftr" sz="quarter" idx="11"/>
          </p:nvPr>
        </p:nvSpPr>
        <p:spPr>
          <a:ln/>
        </p:spPr>
        <p:txBody>
          <a:bodyPr/>
          <a:lstStyle>
            <a:lvl1pPr>
              <a:defRPr/>
            </a:lvl1pPr>
          </a:lstStyle>
          <a:p>
            <a:endParaRPr lang="en-US"/>
          </a:p>
        </p:txBody>
      </p:sp>
      <p:sp>
        <p:nvSpPr>
          <p:cNvPr id="9" name="Rectangle 15"/>
          <p:cNvSpPr>
            <a:spLocks noGrp="1" noChangeArrowheads="1"/>
          </p:cNvSpPr>
          <p:nvPr>
            <p:ph type="sldNum" sz="quarter" idx="12"/>
          </p:nvPr>
        </p:nvSpPr>
        <p:spPr>
          <a:ln/>
        </p:spPr>
        <p:txBody>
          <a:bodyPr/>
          <a:lstStyle>
            <a:lvl1pPr>
              <a:defRPr/>
            </a:lvl1pPr>
          </a:lstStyle>
          <a:p>
            <a:fld id="{6CC77F16-BC46-41BD-8DFE-722F42CD86A8}" type="slidenum">
              <a:rPr lang="en-US"/>
              <a:pPr/>
              <a:t>‹#›</a:t>
            </a:fld>
            <a:endParaRPr 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13"/>
          <p:cNvSpPr>
            <a:spLocks noGrp="1" noChangeArrowheads="1"/>
          </p:cNvSpPr>
          <p:nvPr>
            <p:ph type="dt" sz="half" idx="10"/>
          </p:nvPr>
        </p:nvSpPr>
        <p:spPr>
          <a:ln/>
        </p:spPr>
        <p:txBody>
          <a:bodyPr/>
          <a:lstStyle>
            <a:lvl1pPr>
              <a:defRPr/>
            </a:lvl1pPr>
          </a:lstStyle>
          <a:p>
            <a:endParaRPr lang="en-US"/>
          </a:p>
        </p:txBody>
      </p:sp>
      <p:sp>
        <p:nvSpPr>
          <p:cNvPr id="4" name="Rectangle 14"/>
          <p:cNvSpPr>
            <a:spLocks noGrp="1" noChangeArrowheads="1"/>
          </p:cNvSpPr>
          <p:nvPr>
            <p:ph type="ftr" sz="quarter" idx="11"/>
          </p:nvPr>
        </p:nvSpPr>
        <p:spPr>
          <a:ln/>
        </p:spPr>
        <p:txBody>
          <a:bodyPr/>
          <a:lstStyle>
            <a:lvl1pPr>
              <a:defRPr/>
            </a:lvl1pPr>
          </a:lstStyle>
          <a:p>
            <a:endParaRPr lang="en-US"/>
          </a:p>
        </p:txBody>
      </p:sp>
      <p:sp>
        <p:nvSpPr>
          <p:cNvPr id="5" name="Rectangle 15"/>
          <p:cNvSpPr>
            <a:spLocks noGrp="1" noChangeArrowheads="1"/>
          </p:cNvSpPr>
          <p:nvPr>
            <p:ph type="sldNum" sz="quarter" idx="12"/>
          </p:nvPr>
        </p:nvSpPr>
        <p:spPr>
          <a:ln/>
        </p:spPr>
        <p:txBody>
          <a:bodyPr/>
          <a:lstStyle>
            <a:lvl1pPr>
              <a:defRPr/>
            </a:lvl1pPr>
          </a:lstStyle>
          <a:p>
            <a:fld id="{F5683AF2-86BB-4E6B-901B-8A1A44690130}" type="slidenum">
              <a:rPr lang="en-US"/>
              <a:pPr/>
              <a:t>‹#›</a:t>
            </a:fld>
            <a:endParaRPr 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3"/>
          <p:cNvSpPr>
            <a:spLocks noGrp="1" noChangeArrowheads="1"/>
          </p:cNvSpPr>
          <p:nvPr>
            <p:ph type="dt" sz="half" idx="10"/>
          </p:nvPr>
        </p:nvSpPr>
        <p:spPr>
          <a:ln/>
        </p:spPr>
        <p:txBody>
          <a:bodyPr/>
          <a:lstStyle>
            <a:lvl1pPr>
              <a:defRPr/>
            </a:lvl1pPr>
          </a:lstStyle>
          <a:p>
            <a:endParaRPr lang="en-US"/>
          </a:p>
        </p:txBody>
      </p:sp>
      <p:sp>
        <p:nvSpPr>
          <p:cNvPr id="3" name="Rectangle 14"/>
          <p:cNvSpPr>
            <a:spLocks noGrp="1" noChangeArrowheads="1"/>
          </p:cNvSpPr>
          <p:nvPr>
            <p:ph type="ftr" sz="quarter" idx="11"/>
          </p:nvPr>
        </p:nvSpPr>
        <p:spPr>
          <a:ln/>
        </p:spPr>
        <p:txBody>
          <a:bodyPr/>
          <a:lstStyle>
            <a:lvl1pPr>
              <a:defRPr/>
            </a:lvl1pPr>
          </a:lstStyle>
          <a:p>
            <a:endParaRPr lang="en-US"/>
          </a:p>
        </p:txBody>
      </p:sp>
      <p:sp>
        <p:nvSpPr>
          <p:cNvPr id="4" name="Rectangle 15"/>
          <p:cNvSpPr>
            <a:spLocks noGrp="1" noChangeArrowheads="1"/>
          </p:cNvSpPr>
          <p:nvPr>
            <p:ph type="sldNum" sz="quarter" idx="12"/>
          </p:nvPr>
        </p:nvSpPr>
        <p:spPr>
          <a:ln/>
        </p:spPr>
        <p:txBody>
          <a:bodyPr/>
          <a:lstStyle>
            <a:lvl1pPr>
              <a:defRPr/>
            </a:lvl1pPr>
          </a:lstStyle>
          <a:p>
            <a:fld id="{743B7163-7C0A-4FF0-A434-6B36DF7463EA}" type="slidenum">
              <a:rPr lang="en-US"/>
              <a:pPr/>
              <a:t>‹#›</a:t>
            </a:fld>
            <a:endParaRPr lang="en-US"/>
          </a:p>
        </p:txBody>
      </p:sp>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dt" sz="half" idx="10"/>
          </p:nvPr>
        </p:nvSpPr>
        <p:spPr>
          <a:ln/>
        </p:spPr>
        <p:txBody>
          <a:bodyPr/>
          <a:lstStyle>
            <a:lvl1pPr>
              <a:defRPr/>
            </a:lvl1pPr>
          </a:lstStyle>
          <a:p>
            <a:endParaRPr lang="en-US"/>
          </a:p>
        </p:txBody>
      </p:sp>
      <p:sp>
        <p:nvSpPr>
          <p:cNvPr id="6" name="Rectangle 14"/>
          <p:cNvSpPr>
            <a:spLocks noGrp="1" noChangeArrowheads="1"/>
          </p:cNvSpPr>
          <p:nvPr>
            <p:ph type="ftr" sz="quarter" idx="11"/>
          </p:nvPr>
        </p:nvSpPr>
        <p:spPr>
          <a:ln/>
        </p:spPr>
        <p:txBody>
          <a:bodyPr/>
          <a:lstStyle>
            <a:lvl1pPr>
              <a:defRPr/>
            </a:lvl1pPr>
          </a:lstStyle>
          <a:p>
            <a:endParaRPr lang="en-US"/>
          </a:p>
        </p:txBody>
      </p:sp>
      <p:sp>
        <p:nvSpPr>
          <p:cNvPr id="7" name="Rectangle 15"/>
          <p:cNvSpPr>
            <a:spLocks noGrp="1" noChangeArrowheads="1"/>
          </p:cNvSpPr>
          <p:nvPr>
            <p:ph type="sldNum" sz="quarter" idx="12"/>
          </p:nvPr>
        </p:nvSpPr>
        <p:spPr>
          <a:ln/>
        </p:spPr>
        <p:txBody>
          <a:bodyPr/>
          <a:lstStyle>
            <a:lvl1pPr>
              <a:defRPr/>
            </a:lvl1pPr>
          </a:lstStyle>
          <a:p>
            <a:fld id="{173B7F02-9B4E-4C5E-802D-10B2F8FC9700}" type="slidenum">
              <a:rPr lang="en-US"/>
              <a:pPr/>
              <a:t>‹#›</a:t>
            </a:fld>
            <a:endParaRPr lang="en-US"/>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3"/>
          <p:cNvSpPr>
            <a:spLocks noGrp="1" noChangeArrowheads="1"/>
          </p:cNvSpPr>
          <p:nvPr>
            <p:ph type="dt" sz="half" idx="10"/>
          </p:nvPr>
        </p:nvSpPr>
        <p:spPr>
          <a:ln/>
        </p:spPr>
        <p:txBody>
          <a:bodyPr/>
          <a:lstStyle>
            <a:lvl1pPr>
              <a:defRPr/>
            </a:lvl1pPr>
          </a:lstStyle>
          <a:p>
            <a:endParaRPr lang="en-US"/>
          </a:p>
        </p:txBody>
      </p:sp>
      <p:sp>
        <p:nvSpPr>
          <p:cNvPr id="6" name="Rectangle 14"/>
          <p:cNvSpPr>
            <a:spLocks noGrp="1" noChangeArrowheads="1"/>
          </p:cNvSpPr>
          <p:nvPr>
            <p:ph type="ftr" sz="quarter" idx="11"/>
          </p:nvPr>
        </p:nvSpPr>
        <p:spPr>
          <a:ln/>
        </p:spPr>
        <p:txBody>
          <a:bodyPr/>
          <a:lstStyle>
            <a:lvl1pPr>
              <a:defRPr/>
            </a:lvl1pPr>
          </a:lstStyle>
          <a:p>
            <a:endParaRPr lang="en-US"/>
          </a:p>
        </p:txBody>
      </p:sp>
      <p:sp>
        <p:nvSpPr>
          <p:cNvPr id="7" name="Rectangle 15"/>
          <p:cNvSpPr>
            <a:spLocks noGrp="1" noChangeArrowheads="1"/>
          </p:cNvSpPr>
          <p:nvPr>
            <p:ph type="sldNum" sz="quarter" idx="12"/>
          </p:nvPr>
        </p:nvSpPr>
        <p:spPr>
          <a:ln/>
        </p:spPr>
        <p:txBody>
          <a:bodyPr/>
          <a:lstStyle>
            <a:lvl1pPr>
              <a:defRPr/>
            </a:lvl1pPr>
          </a:lstStyle>
          <a:p>
            <a:fld id="{7CB78B6F-44D6-49ED-B46E-350C937A9B6D}" type="slidenum">
              <a:rPr lang="en-US"/>
              <a:pPr/>
              <a:t>‹#›</a:t>
            </a:fld>
            <a:endParaRPr lang="en-US"/>
          </a:p>
        </p:txBody>
      </p:sp>
    </p:spTree>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0825" cy="6850063"/>
            <a:chOff x="0" y="0"/>
            <a:chExt cx="5758" cy="4315"/>
          </a:xfrm>
        </p:grpSpPr>
        <p:sp>
          <p:nvSpPr>
            <p:cNvPr id="15363" name="Freeform 3"/>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eaLnBrk="0" hangingPunct="0">
                <a:defRPr/>
              </a:pPr>
              <a:endParaRPr lang="en-GB">
                <a:latin typeface="Times" charset="0"/>
                <a:cs typeface="+mn-cs"/>
              </a:endParaRPr>
            </a:p>
          </p:txBody>
        </p:sp>
        <p:grpSp>
          <p:nvGrpSpPr>
            <p:cNvPr id="1033" name="Group 4"/>
            <p:cNvGrpSpPr>
              <a:grpSpLocks/>
            </p:cNvGrpSpPr>
            <p:nvPr userDrawn="1"/>
          </p:nvGrpSpPr>
          <p:grpSpPr bwMode="auto">
            <a:xfrm>
              <a:off x="1728" y="1409"/>
              <a:ext cx="4027" cy="2906"/>
              <a:chOff x="1728" y="1409"/>
              <a:chExt cx="4027" cy="2906"/>
            </a:xfrm>
          </p:grpSpPr>
          <p:sp>
            <p:nvSpPr>
              <p:cNvPr id="15365" name="Freeform 5"/>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eaLnBrk="0" hangingPunct="0">
                  <a:defRPr/>
                </a:pPr>
                <a:endParaRPr lang="en-GB">
                  <a:latin typeface="Times" charset="0"/>
                  <a:cs typeface="+mn-cs"/>
                </a:endParaRPr>
              </a:p>
            </p:txBody>
          </p:sp>
          <p:sp>
            <p:nvSpPr>
              <p:cNvPr id="15366" name="Freeform 6"/>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eaLnBrk="0" hangingPunct="0">
                  <a:defRPr/>
                </a:pPr>
                <a:endParaRPr lang="en-GB">
                  <a:latin typeface="Times" charset="0"/>
                  <a:cs typeface="+mn-cs"/>
                </a:endParaRPr>
              </a:p>
            </p:txBody>
          </p:sp>
          <p:sp>
            <p:nvSpPr>
              <p:cNvPr id="15367" name="Freeform 7"/>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90980"/>
                      <a:invGamma/>
                    </a:schemeClr>
                  </a:gs>
                  <a:gs pos="100000">
                    <a:schemeClr val="bg1"/>
                  </a:gs>
                </a:gsLst>
                <a:lin ang="5400000" scaled="1"/>
              </a:gradFill>
              <a:ln w="9525">
                <a:noFill/>
                <a:round/>
                <a:headEnd/>
                <a:tailEnd/>
              </a:ln>
            </p:spPr>
            <p:txBody>
              <a:bodyPr/>
              <a:lstStyle/>
              <a:p>
                <a:pPr eaLnBrk="0" hangingPunct="0">
                  <a:defRPr/>
                </a:pPr>
                <a:endParaRPr lang="en-GB">
                  <a:latin typeface="Times" charset="0"/>
                  <a:cs typeface="+mn-cs"/>
                </a:endParaRPr>
              </a:p>
            </p:txBody>
          </p:sp>
          <p:sp>
            <p:nvSpPr>
              <p:cNvPr id="15368" name="Freeform 8"/>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eaLnBrk="0" hangingPunct="0">
                  <a:defRPr/>
                </a:pPr>
                <a:endParaRPr lang="en-GB">
                  <a:latin typeface="Times" charset="0"/>
                  <a:cs typeface="+mn-cs"/>
                </a:endParaRPr>
              </a:p>
            </p:txBody>
          </p:sp>
          <p:sp>
            <p:nvSpPr>
              <p:cNvPr id="15369" name="Freeform 9"/>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90980"/>
                      <a:invGamma/>
                    </a:schemeClr>
                  </a:gs>
                  <a:gs pos="100000">
                    <a:schemeClr val="bg1"/>
                  </a:gs>
                </a:gsLst>
                <a:lin ang="2700000" scaled="1"/>
              </a:gradFill>
              <a:ln w="9525">
                <a:noFill/>
                <a:round/>
                <a:headEnd/>
                <a:tailEnd/>
              </a:ln>
            </p:spPr>
            <p:txBody>
              <a:bodyPr/>
              <a:lstStyle/>
              <a:p>
                <a:pPr eaLnBrk="0" hangingPunct="0">
                  <a:defRPr/>
                </a:pPr>
                <a:endParaRPr lang="en-GB">
                  <a:latin typeface="Times" charset="0"/>
                  <a:cs typeface="+mn-cs"/>
                </a:endParaRPr>
              </a:p>
            </p:txBody>
          </p:sp>
          <p:sp>
            <p:nvSpPr>
              <p:cNvPr id="15370" name="Freeform 10"/>
              <p:cNvSpPr>
                <a:spLocks/>
              </p:cNvSpPr>
              <p:nvPr/>
            </p:nvSpPr>
            <p:spPr bwMode="hidden">
              <a:xfrm>
                <a:off x="3231" y="1409"/>
                <a:ext cx="2296" cy="1469"/>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90980"/>
                      <a:invGamma/>
                    </a:schemeClr>
                  </a:gs>
                  <a:gs pos="100000">
                    <a:schemeClr val="bg1"/>
                  </a:gs>
                </a:gsLst>
                <a:lin ang="2700000" scaled="1"/>
              </a:gradFill>
              <a:ln w="9525">
                <a:noFill/>
                <a:round/>
                <a:headEnd/>
                <a:tailEnd/>
              </a:ln>
            </p:spPr>
            <p:txBody>
              <a:bodyPr/>
              <a:lstStyle/>
              <a:p>
                <a:pPr eaLnBrk="0" hangingPunct="0">
                  <a:defRPr/>
                </a:pPr>
                <a:endParaRPr lang="en-GB">
                  <a:latin typeface="Times" charset="0"/>
                  <a:cs typeface="+mn-cs"/>
                </a:endParaRPr>
              </a:p>
            </p:txBody>
          </p:sp>
        </p:grpSp>
      </p:grpSp>
      <p:sp>
        <p:nvSpPr>
          <p:cNvPr id="15371" name="Rectangle 11"/>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5372" name="Rectangle 12"/>
          <p:cNvSpPr>
            <a:spLocks noGrp="1" noRot="1" noChangeArrowheads="1"/>
          </p:cNvSpPr>
          <p:nvPr>
            <p:ph type="body" idx="1"/>
          </p:nvPr>
        </p:nvSpPr>
        <p:spPr bwMode="auto">
          <a:xfrm>
            <a:off x="457200" y="1600200"/>
            <a:ext cx="8229600" cy="44989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5373" name="Rectangle 13"/>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endParaRPr lang="en-US"/>
          </a:p>
        </p:txBody>
      </p:sp>
      <p:sp>
        <p:nvSpPr>
          <p:cNvPr id="15374"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atin typeface="Arial" pitchFamily="34" charset="0"/>
              </a:defRPr>
            </a:lvl1pPr>
          </a:lstStyle>
          <a:p>
            <a:endParaRPr lang="en-US"/>
          </a:p>
        </p:txBody>
      </p:sp>
      <p:sp>
        <p:nvSpPr>
          <p:cNvPr id="15375" name="Rectangle 15"/>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fld id="{7FE16EB7-E4AF-4C5D-8347-062F60DA0B44}"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4167" r:id="rId1"/>
    <p:sldLayoutId id="2147484156" r:id="rId2"/>
    <p:sldLayoutId id="2147484157" r:id="rId3"/>
    <p:sldLayoutId id="2147484158" r:id="rId4"/>
    <p:sldLayoutId id="2147484159" r:id="rId5"/>
    <p:sldLayoutId id="2147484160" r:id="rId6"/>
    <p:sldLayoutId id="2147484161" r:id="rId7"/>
    <p:sldLayoutId id="2147484162" r:id="rId8"/>
    <p:sldLayoutId id="2147484163" r:id="rId9"/>
    <p:sldLayoutId id="2147484164" r:id="rId10"/>
    <p:sldLayoutId id="2147484165" r:id="rId11"/>
    <p:sldLayoutId id="2147484166" r:id="rId12"/>
  </p:sldLayoutIdLst>
  <p:transition/>
  <p:timing>
    <p:tnLst>
      <p:par>
        <p:cTn id="1" dur="indefinite" restart="never" nodeType="tmRoot"/>
      </p:par>
    </p:tnLst>
  </p:timing>
  <p:hf hdr="0" ftr="0" dt="0"/>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eneva"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eneva"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eneva"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eneva"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eneva"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eneva"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eneva"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eneva"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biac.org/mne_guidelines.htm" TargetMode="External"/><Relationship Id="rId2" Type="http://schemas.openxmlformats.org/officeDocument/2006/relationships/hyperlink" Target="http://www.biac.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sz="quarter"/>
          </p:nvPr>
        </p:nvSpPr>
        <p:spPr>
          <a:xfrm>
            <a:off x="0" y="2420888"/>
            <a:ext cx="8964488" cy="4176463"/>
          </a:xfrm>
        </p:spPr>
        <p:txBody>
          <a:bodyPr>
            <a:noAutofit/>
          </a:bodyPr>
          <a:lstStyle/>
          <a:p>
            <a:r>
              <a:rPr lang="en-GB" sz="2800" i="1" dirty="0" smtClean="0">
                <a:solidFill>
                  <a:srgbClr val="FFCC00"/>
                </a:solidFill>
              </a:rPr>
              <a:t>CSR for all</a:t>
            </a:r>
            <a:r>
              <a:rPr lang="en-GB" sz="2800" dirty="0" smtClean="0">
                <a:solidFill>
                  <a:srgbClr val="FFCC00"/>
                </a:solidFill>
              </a:rPr>
              <a:t/>
            </a:r>
            <a:br>
              <a:rPr lang="en-GB" sz="2800" dirty="0" smtClean="0">
                <a:solidFill>
                  <a:srgbClr val="FFCC00"/>
                </a:solidFill>
              </a:rPr>
            </a:br>
            <a:r>
              <a:rPr lang="en-GB" sz="2800" dirty="0" smtClean="0">
                <a:solidFill>
                  <a:srgbClr val="FFCC00"/>
                </a:solidFill>
              </a:rPr>
              <a:t/>
            </a:r>
            <a:br>
              <a:rPr lang="en-GB" sz="2800" dirty="0" smtClean="0">
                <a:solidFill>
                  <a:srgbClr val="FFCC00"/>
                </a:solidFill>
              </a:rPr>
            </a:br>
            <a:r>
              <a:rPr lang="en-GB" sz="2800" dirty="0" smtClean="0">
                <a:solidFill>
                  <a:srgbClr val="FFCC00"/>
                </a:solidFill>
              </a:rPr>
              <a:t>OECD Guidelines for Multinational Enterprises</a:t>
            </a:r>
            <a:br>
              <a:rPr lang="en-GB" sz="2800" dirty="0" smtClean="0">
                <a:solidFill>
                  <a:srgbClr val="FFCC00"/>
                </a:solidFill>
              </a:rPr>
            </a:br>
            <a:r>
              <a:rPr lang="en-GB" sz="2800" dirty="0" smtClean="0">
                <a:solidFill>
                  <a:srgbClr val="FFCC00"/>
                </a:solidFill>
              </a:rPr>
              <a:t>Recent developments and BIAC contribution</a:t>
            </a:r>
            <a:r>
              <a:rPr lang="en-GB" sz="3600" dirty="0" smtClean="0">
                <a:solidFill>
                  <a:srgbClr val="FFCC00"/>
                </a:solidFill>
              </a:rPr>
              <a:t/>
            </a:r>
            <a:br>
              <a:rPr lang="en-GB" sz="3600" dirty="0" smtClean="0">
                <a:solidFill>
                  <a:srgbClr val="FFCC00"/>
                </a:solidFill>
              </a:rPr>
            </a:br>
            <a:r>
              <a:rPr lang="en-GB" sz="3200" dirty="0" smtClean="0">
                <a:solidFill>
                  <a:schemeClr val="bg1"/>
                </a:solidFill>
              </a:rPr>
              <a:t> </a:t>
            </a:r>
            <a:r>
              <a:rPr lang="en-GB" sz="2000" dirty="0" smtClean="0">
                <a:solidFill>
                  <a:schemeClr val="tx1"/>
                </a:solidFill>
              </a:rPr>
              <a:t>Istanbul, 10 October 2013</a:t>
            </a:r>
            <a:br>
              <a:rPr lang="en-GB" sz="2000" dirty="0" smtClean="0">
                <a:solidFill>
                  <a:schemeClr val="tx1"/>
                </a:solidFill>
              </a:rPr>
            </a:br>
            <a:r>
              <a:rPr lang="en-GB" sz="2000" dirty="0" smtClean="0">
                <a:solidFill>
                  <a:schemeClr val="tx1"/>
                </a:solidFill>
              </a:rPr>
              <a:t/>
            </a:r>
            <a:br>
              <a:rPr lang="en-GB" sz="2000" dirty="0" smtClean="0">
                <a:solidFill>
                  <a:schemeClr val="tx1"/>
                </a:solidFill>
              </a:rPr>
            </a:br>
            <a:endParaRPr lang="en-GB" sz="3200" dirty="0" smtClean="0">
              <a:solidFill>
                <a:schemeClr val="tx1"/>
              </a:solidFill>
            </a:endParaRPr>
          </a:p>
        </p:txBody>
      </p:sp>
      <p:pic>
        <p:nvPicPr>
          <p:cNvPr id="3075" name="Picture 3" descr="BiacHi-Def4 copie2.gif"/>
          <p:cNvPicPr>
            <a:picLocks noChangeAspect="1"/>
          </p:cNvPicPr>
          <p:nvPr/>
        </p:nvPicPr>
        <p:blipFill>
          <a:blip r:embed="rId3" cstate="print"/>
          <a:srcRect/>
          <a:stretch>
            <a:fillRect/>
          </a:stretch>
        </p:blipFill>
        <p:spPr bwMode="auto">
          <a:xfrm>
            <a:off x="2267744" y="116632"/>
            <a:ext cx="4732338" cy="1325563"/>
          </a:xfrm>
          <a:prstGeom prst="rect">
            <a:avLst/>
          </a:prstGeom>
          <a:noFill/>
          <a:ln w="9525">
            <a:noFill/>
            <a:miter lim="800000"/>
            <a:headEnd/>
            <a:tailEnd/>
          </a:ln>
        </p:spPr>
      </p:pic>
      <p:sp>
        <p:nvSpPr>
          <p:cNvPr id="25603" name="Rectangle 3"/>
          <p:cNvSpPr>
            <a:spLocks noGrp="1" noChangeArrowheads="1"/>
          </p:cNvSpPr>
          <p:nvPr>
            <p:ph type="subTitle" sz="quarter" idx="1"/>
          </p:nvPr>
        </p:nvSpPr>
        <p:spPr>
          <a:xfrm>
            <a:off x="2195736" y="260648"/>
            <a:ext cx="4859338" cy="1752600"/>
          </a:xfrm>
        </p:spPr>
        <p:txBody>
          <a:bodyPr/>
          <a:lstStyle/>
          <a:p>
            <a:pPr eaLnBrk="1" hangingPunct="1">
              <a:buFont typeface="Wingdings" pitchFamily="2" charset="2"/>
              <a:buNone/>
            </a:pPr>
            <a:endParaRPr lang="en-GB" i="1" dirty="0" smtClean="0"/>
          </a:p>
          <a:p>
            <a:pPr eaLnBrk="1" hangingPunct="1">
              <a:buFont typeface="Wingdings" pitchFamily="2" charset="2"/>
              <a:buNone/>
            </a:pPr>
            <a:endParaRPr lang="en-GB" i="1" dirty="0" smtClean="0"/>
          </a:p>
          <a:p>
            <a:pPr eaLnBrk="1" hangingPunct="1">
              <a:buFont typeface="Wingdings" pitchFamily="2" charset="2"/>
              <a:buNone/>
            </a:pPr>
            <a:r>
              <a:rPr lang="en-GB" sz="2800" i="1" dirty="0" smtClean="0"/>
              <a:t>The Voice of OECD Business</a:t>
            </a:r>
          </a:p>
        </p:txBody>
      </p:sp>
      <p:sp>
        <p:nvSpPr>
          <p:cNvPr id="3077" name="Slide Number Placeholder 4"/>
          <p:cNvSpPr>
            <a:spLocks noGrp="1"/>
          </p:cNvSpPr>
          <p:nvPr>
            <p:ph type="sldNum" sz="quarter" idx="12"/>
          </p:nvPr>
        </p:nvSpPr>
        <p:spPr>
          <a:xfrm>
            <a:off x="7010400" y="6237312"/>
            <a:ext cx="2133600" cy="476250"/>
          </a:xfrm>
          <a:noFill/>
        </p:spPr>
        <p:txBody>
          <a:bodyPr/>
          <a:lstStyle/>
          <a:p>
            <a:fld id="{048CD72F-C0DD-442C-A933-E3E860271FC9}" type="slidenum">
              <a:rPr lang="en-US"/>
              <a:pPr/>
              <a:t>1</a:t>
            </a:fld>
            <a:endParaRPr lang="en-US" dirty="0"/>
          </a:p>
        </p:txBody>
      </p:sp>
      <p:sp>
        <p:nvSpPr>
          <p:cNvPr id="7" name="TextBox 6"/>
          <p:cNvSpPr txBox="1"/>
          <p:nvPr/>
        </p:nvSpPr>
        <p:spPr>
          <a:xfrm>
            <a:off x="179512" y="5903893"/>
            <a:ext cx="8856984" cy="646331"/>
          </a:xfrm>
          <a:prstGeom prst="rect">
            <a:avLst/>
          </a:prstGeom>
          <a:noFill/>
        </p:spPr>
        <p:txBody>
          <a:bodyPr wrap="square" rtlCol="0">
            <a:spAutoFit/>
          </a:bodyPr>
          <a:lstStyle/>
          <a:p>
            <a:r>
              <a:rPr lang="en-GB" sz="1800" b="1" i="1" dirty="0" err="1" smtClean="0">
                <a:latin typeface="+mj-lt"/>
              </a:rPr>
              <a:t>Hanni</a:t>
            </a:r>
            <a:r>
              <a:rPr lang="en-GB" sz="1800" b="1" i="1" dirty="0" smtClean="0">
                <a:latin typeface="+mj-lt"/>
              </a:rPr>
              <a:t> Rosenbaum, Senior Policy Manager</a:t>
            </a:r>
          </a:p>
          <a:p>
            <a:r>
              <a:rPr lang="en-US" sz="1800" dirty="0" smtClean="0">
                <a:latin typeface="+mj-lt"/>
              </a:rPr>
              <a:t>Business and Industry Advisory Committee to the OECD</a:t>
            </a:r>
            <a:endParaRPr lang="en-US" sz="1800" dirty="0">
              <a:latin typeface="+mj-lt"/>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352928" cy="1656184"/>
          </a:xfrm>
        </p:spPr>
        <p:txBody>
          <a:bodyPr/>
          <a:lstStyle/>
          <a:p>
            <a:r>
              <a:rPr lang="en-GB" sz="4200" dirty="0" smtClean="0"/>
              <a:t> </a:t>
            </a:r>
            <a:r>
              <a:rPr lang="en-US" sz="4200" dirty="0" smtClean="0"/>
              <a:t/>
            </a:r>
            <a:br>
              <a:rPr lang="en-US" sz="4200" dirty="0" smtClean="0"/>
            </a:br>
            <a:r>
              <a:rPr lang="en-US" sz="4200" dirty="0" smtClean="0"/>
              <a:t>Key business considerations for NCPs</a:t>
            </a:r>
            <a:br>
              <a:rPr lang="en-US" sz="4200" dirty="0" smtClean="0"/>
            </a:br>
            <a:endParaRPr lang="en-US" sz="4200" dirty="0"/>
          </a:p>
        </p:txBody>
      </p:sp>
      <p:sp>
        <p:nvSpPr>
          <p:cNvPr id="3" name="Content Placeholder 2"/>
          <p:cNvSpPr>
            <a:spLocks noGrp="1"/>
          </p:cNvSpPr>
          <p:nvPr>
            <p:ph idx="1"/>
          </p:nvPr>
        </p:nvSpPr>
        <p:spPr>
          <a:xfrm>
            <a:off x="323528" y="2328059"/>
            <a:ext cx="8229600" cy="3909254"/>
          </a:xfrm>
        </p:spPr>
        <p:txBody>
          <a:bodyPr/>
          <a:lstStyle/>
          <a:p>
            <a:pPr marL="0" indent="0">
              <a:buNone/>
            </a:pPr>
            <a:r>
              <a:rPr lang="en-US" i="1" dirty="0" smtClean="0"/>
              <a:t>Recommendations to </a:t>
            </a:r>
            <a:r>
              <a:rPr lang="en-US" i="1" dirty="0" err="1" smtClean="0"/>
              <a:t>Notifiers</a:t>
            </a:r>
            <a:r>
              <a:rPr lang="en-US" i="1" dirty="0" smtClean="0"/>
              <a:t>:</a:t>
            </a:r>
          </a:p>
          <a:p>
            <a:r>
              <a:rPr lang="en-GB" sz="2600" dirty="0" smtClean="0"/>
              <a:t>Avoid </a:t>
            </a:r>
            <a:r>
              <a:rPr lang="en-GB" sz="2600" dirty="0"/>
              <a:t>the combination of an NCP procedure with campaigning</a:t>
            </a:r>
          </a:p>
          <a:p>
            <a:r>
              <a:rPr lang="en-GB" sz="2600" dirty="0" smtClean="0"/>
              <a:t>Avoid </a:t>
            </a:r>
            <a:r>
              <a:rPr lang="en-GB" sz="2600" dirty="0"/>
              <a:t>false allegations, disrespect of confidentiality and procedural rules</a:t>
            </a:r>
          </a:p>
          <a:p>
            <a:r>
              <a:rPr lang="en-GB" sz="2600" dirty="0" smtClean="0"/>
              <a:t>Avoid </a:t>
            </a:r>
            <a:r>
              <a:rPr lang="en-GB" sz="2600" dirty="0"/>
              <a:t>forum shopping and changing the scope of the discussions. </a:t>
            </a:r>
            <a:endParaRPr lang="fr-FR" sz="2600" dirty="0"/>
          </a:p>
          <a:p>
            <a:endParaRPr lang="en-US" dirty="0"/>
          </a:p>
        </p:txBody>
      </p:sp>
      <p:sp>
        <p:nvSpPr>
          <p:cNvPr id="4" name="Slide Number Placeholder 3"/>
          <p:cNvSpPr>
            <a:spLocks noGrp="1"/>
          </p:cNvSpPr>
          <p:nvPr>
            <p:ph type="sldNum" sz="quarter" idx="12"/>
          </p:nvPr>
        </p:nvSpPr>
        <p:spPr/>
        <p:txBody>
          <a:bodyPr/>
          <a:lstStyle/>
          <a:p>
            <a:fld id="{418A5B8D-3DED-41EA-ABEE-E65B9CAAABD0}" type="slidenum">
              <a:rPr lang="en-US" smtClean="0"/>
              <a:pPr/>
              <a:t>10</a:t>
            </a:fld>
            <a:endParaRPr lang="en-US"/>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352928" cy="1656184"/>
          </a:xfrm>
        </p:spPr>
        <p:txBody>
          <a:bodyPr/>
          <a:lstStyle/>
          <a:p>
            <a:r>
              <a:rPr lang="en-GB" sz="4200" dirty="0" smtClean="0"/>
              <a:t> </a:t>
            </a:r>
            <a:r>
              <a:rPr lang="en-US" sz="4200" dirty="0" smtClean="0"/>
              <a:t/>
            </a:r>
            <a:br>
              <a:rPr lang="en-US" sz="4200" dirty="0" smtClean="0"/>
            </a:br>
            <a:r>
              <a:rPr lang="en-US" sz="4200" dirty="0" smtClean="0"/>
              <a:t>Key business considerations for NCPs</a:t>
            </a:r>
            <a:br>
              <a:rPr lang="en-US" sz="4200" dirty="0" smtClean="0"/>
            </a:br>
            <a:endParaRPr lang="en-US" sz="4200" dirty="0"/>
          </a:p>
        </p:txBody>
      </p:sp>
      <p:sp>
        <p:nvSpPr>
          <p:cNvPr id="3" name="Content Placeholder 2"/>
          <p:cNvSpPr>
            <a:spLocks noGrp="1"/>
          </p:cNvSpPr>
          <p:nvPr>
            <p:ph idx="1"/>
          </p:nvPr>
        </p:nvSpPr>
        <p:spPr>
          <a:xfrm>
            <a:off x="323528" y="2359025"/>
            <a:ext cx="8229600" cy="4022303"/>
          </a:xfrm>
        </p:spPr>
        <p:txBody>
          <a:bodyPr/>
          <a:lstStyle/>
          <a:p>
            <a:r>
              <a:rPr lang="en-GB" sz="2800" dirty="0" smtClean="0"/>
              <a:t>NCP should be a forum for discussion between stakeholders with a view to resolving an issue in a constructive and forward-looking manner. </a:t>
            </a:r>
          </a:p>
          <a:p>
            <a:r>
              <a:rPr lang="en-GB" sz="2800" dirty="0" smtClean="0"/>
              <a:t>All stakeholders should have an attitude that makes a constructive and future-oriented solution possible, based on an atmosphere of mutual trust and dialogue.</a:t>
            </a:r>
            <a:endParaRPr lang="en-US" sz="2800" dirty="0"/>
          </a:p>
        </p:txBody>
      </p:sp>
      <p:sp>
        <p:nvSpPr>
          <p:cNvPr id="4" name="Slide Number Placeholder 3"/>
          <p:cNvSpPr>
            <a:spLocks noGrp="1"/>
          </p:cNvSpPr>
          <p:nvPr>
            <p:ph type="sldNum" sz="quarter" idx="12"/>
          </p:nvPr>
        </p:nvSpPr>
        <p:spPr/>
        <p:txBody>
          <a:bodyPr/>
          <a:lstStyle/>
          <a:p>
            <a:fld id="{418A5B8D-3DED-41EA-ABEE-E65B9CAAABD0}" type="slidenum">
              <a:rPr lang="en-US" smtClean="0"/>
              <a:pPr/>
              <a:t>11</a:t>
            </a:fld>
            <a:endParaRPr 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692696"/>
            <a:ext cx="8229600" cy="1143000"/>
          </a:xfrm>
        </p:spPr>
        <p:txBody>
          <a:bodyPr/>
          <a:lstStyle/>
          <a:p>
            <a:r>
              <a:rPr lang="en-US" dirty="0" smtClean="0"/>
              <a:t>The Proactive Agenda</a:t>
            </a:r>
            <a:endParaRPr lang="en-US" dirty="0"/>
          </a:p>
        </p:txBody>
      </p:sp>
      <p:sp>
        <p:nvSpPr>
          <p:cNvPr id="3" name="Espace réservé du contenu 2"/>
          <p:cNvSpPr>
            <a:spLocks noGrp="1"/>
          </p:cNvSpPr>
          <p:nvPr>
            <p:ph idx="1"/>
          </p:nvPr>
        </p:nvSpPr>
        <p:spPr>
          <a:xfrm>
            <a:off x="457200" y="1988840"/>
            <a:ext cx="8229600" cy="4110335"/>
          </a:xfrm>
        </p:spPr>
        <p:txBody>
          <a:bodyPr/>
          <a:lstStyle/>
          <a:p>
            <a:endParaRPr lang="en-GB" dirty="0" smtClean="0"/>
          </a:p>
          <a:p>
            <a:r>
              <a:rPr lang="en-GB" sz="2800" dirty="0" smtClean="0"/>
              <a:t>The proactive agenda aims to promote the effective observance of the Guidelines by helping enterprises identify and respond to risks of adverse impacts associated with particular products, regions, sectors or industries.</a:t>
            </a:r>
            <a:endParaRPr lang="fr-FR" sz="2800" dirty="0" smtClean="0"/>
          </a:p>
          <a:p>
            <a:endParaRPr lang="en-US" dirty="0"/>
          </a:p>
        </p:txBody>
      </p:sp>
      <p:sp>
        <p:nvSpPr>
          <p:cNvPr id="4" name="Espace réservé du numéro de diapositive 3"/>
          <p:cNvSpPr>
            <a:spLocks noGrp="1"/>
          </p:cNvSpPr>
          <p:nvPr>
            <p:ph type="sldNum" sz="quarter" idx="12"/>
          </p:nvPr>
        </p:nvSpPr>
        <p:spPr/>
        <p:txBody>
          <a:bodyPr/>
          <a:lstStyle/>
          <a:p>
            <a:fld id="{418A5B8D-3DED-41EA-ABEE-E65B9CAAABD0}" type="slidenum">
              <a:rPr lang="en-US" smtClean="0"/>
              <a:pPr/>
              <a:t>12</a:t>
            </a:fld>
            <a:endParaRPr lang="en-US"/>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4000" dirty="0" smtClean="0"/>
              <a:t>Proactive Agenda – </a:t>
            </a:r>
            <a:br>
              <a:rPr lang="en-US" sz="4000" dirty="0" smtClean="0"/>
            </a:br>
            <a:r>
              <a:rPr lang="en-US" sz="4000" dirty="0" smtClean="0"/>
              <a:t>key business considerations</a:t>
            </a:r>
            <a:endParaRPr lang="en-US" sz="4000" dirty="0"/>
          </a:p>
        </p:txBody>
      </p:sp>
      <p:sp>
        <p:nvSpPr>
          <p:cNvPr id="3" name="Espace réservé du contenu 2"/>
          <p:cNvSpPr>
            <a:spLocks noGrp="1"/>
          </p:cNvSpPr>
          <p:nvPr>
            <p:ph idx="1"/>
          </p:nvPr>
        </p:nvSpPr>
        <p:spPr/>
        <p:txBody>
          <a:bodyPr/>
          <a:lstStyle/>
          <a:p>
            <a:endParaRPr lang="en-GB" dirty="0" smtClean="0"/>
          </a:p>
          <a:p>
            <a:r>
              <a:rPr lang="en-GB" sz="2800" dirty="0" smtClean="0"/>
              <a:t>It should be demand-driven, be broadly supported, provide real added value and avoid duplication with other initiatives</a:t>
            </a:r>
            <a:r>
              <a:rPr lang="en-GB" sz="2800" smtClean="0"/>
              <a:t>. </a:t>
            </a:r>
          </a:p>
          <a:p>
            <a:r>
              <a:rPr lang="en-GB" sz="2800" dirty="0" smtClean="0"/>
              <a:t>The active involvement of business, and other key stakeholders, is essential.</a:t>
            </a:r>
          </a:p>
          <a:p>
            <a:r>
              <a:rPr lang="en-GB" sz="2800" dirty="0" smtClean="0"/>
              <a:t>It should </a:t>
            </a:r>
            <a:r>
              <a:rPr lang="en-GB" sz="2800" i="1" dirty="0" smtClean="0"/>
              <a:t>not</a:t>
            </a:r>
            <a:r>
              <a:rPr lang="en-GB" sz="2800" dirty="0" smtClean="0"/>
              <a:t> lead to sector guidance that would go beyond the agreement reached during the 2011 update.</a:t>
            </a:r>
            <a:endParaRPr lang="fr-FR" sz="2800" dirty="0" smtClean="0"/>
          </a:p>
          <a:p>
            <a:endParaRPr lang="en-US" dirty="0"/>
          </a:p>
        </p:txBody>
      </p:sp>
      <p:sp>
        <p:nvSpPr>
          <p:cNvPr id="4" name="Espace réservé du numéro de diapositive 3"/>
          <p:cNvSpPr>
            <a:spLocks noGrp="1"/>
          </p:cNvSpPr>
          <p:nvPr>
            <p:ph type="sldNum" sz="quarter" idx="12"/>
          </p:nvPr>
        </p:nvSpPr>
        <p:spPr/>
        <p:txBody>
          <a:bodyPr/>
          <a:lstStyle/>
          <a:p>
            <a:fld id="{418A5B8D-3DED-41EA-ABEE-E65B9CAAABD0}" type="slidenum">
              <a:rPr lang="en-US" smtClean="0"/>
              <a:pPr/>
              <a:t>13</a:t>
            </a:fld>
            <a:endParaRPr lang="en-US"/>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4000" dirty="0" smtClean="0"/>
              <a:t>Proactive Agenda – </a:t>
            </a:r>
            <a:br>
              <a:rPr lang="en-US" sz="4000" dirty="0" smtClean="0"/>
            </a:br>
            <a:r>
              <a:rPr lang="en-US" sz="4000" dirty="0" smtClean="0"/>
              <a:t>on-going projects</a:t>
            </a:r>
            <a:endParaRPr lang="en-US" sz="4000" dirty="0"/>
          </a:p>
        </p:txBody>
      </p:sp>
      <p:sp>
        <p:nvSpPr>
          <p:cNvPr id="3" name="Espace réservé du contenu 2"/>
          <p:cNvSpPr>
            <a:spLocks noGrp="1"/>
          </p:cNvSpPr>
          <p:nvPr>
            <p:ph idx="1"/>
          </p:nvPr>
        </p:nvSpPr>
        <p:spPr/>
        <p:txBody>
          <a:bodyPr/>
          <a:lstStyle/>
          <a:p>
            <a:endParaRPr lang="en-GB" dirty="0" smtClean="0"/>
          </a:p>
          <a:p>
            <a:r>
              <a:rPr lang="en-GB" sz="2800" dirty="0" smtClean="0"/>
              <a:t>Due diligence in the financial sector</a:t>
            </a:r>
          </a:p>
          <a:p>
            <a:r>
              <a:rPr lang="en-GB" sz="2800" dirty="0" smtClean="0"/>
              <a:t>Stakeholder engagement in the extractive sector</a:t>
            </a:r>
          </a:p>
          <a:p>
            <a:r>
              <a:rPr lang="en-GB" sz="2800" dirty="0" smtClean="0"/>
              <a:t>Responsible investment in agricultural supply chains</a:t>
            </a:r>
          </a:p>
          <a:p>
            <a:r>
              <a:rPr lang="en-GB" sz="2800" dirty="0" smtClean="0"/>
              <a:t>Work on Bangladesh and the textiles sector to be further discussed with ILO</a:t>
            </a:r>
          </a:p>
          <a:p>
            <a:endParaRPr lang="en-US" dirty="0"/>
          </a:p>
        </p:txBody>
      </p:sp>
      <p:sp>
        <p:nvSpPr>
          <p:cNvPr id="4" name="Espace réservé du numéro de diapositive 3"/>
          <p:cNvSpPr>
            <a:spLocks noGrp="1"/>
          </p:cNvSpPr>
          <p:nvPr>
            <p:ph type="sldNum" sz="quarter" idx="12"/>
          </p:nvPr>
        </p:nvSpPr>
        <p:spPr/>
        <p:txBody>
          <a:bodyPr/>
          <a:lstStyle/>
          <a:p>
            <a:fld id="{418A5B8D-3DED-41EA-ABEE-E65B9CAAABD0}" type="slidenum">
              <a:rPr lang="en-US" smtClean="0"/>
              <a:pPr/>
              <a:t>14</a:t>
            </a:fld>
            <a:endParaRPr lang="en-US"/>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en-US" sz="4000" dirty="0" smtClean="0"/>
              <a:t>Proactive Agenda – </a:t>
            </a:r>
            <a:br>
              <a:rPr lang="en-US" sz="4000" dirty="0" smtClean="0"/>
            </a:br>
            <a:r>
              <a:rPr lang="en-US" sz="4000" dirty="0" smtClean="0"/>
              <a:t>on-going projects</a:t>
            </a:r>
            <a:endParaRPr lang="en-US" sz="4000" dirty="0"/>
          </a:p>
        </p:txBody>
      </p:sp>
      <p:sp>
        <p:nvSpPr>
          <p:cNvPr id="3" name="Espace réservé du contenu 2"/>
          <p:cNvSpPr>
            <a:spLocks noGrp="1"/>
          </p:cNvSpPr>
          <p:nvPr>
            <p:ph idx="1"/>
          </p:nvPr>
        </p:nvSpPr>
        <p:spPr>
          <a:xfrm>
            <a:off x="457200" y="1628800"/>
            <a:ext cx="8229600" cy="4210943"/>
          </a:xfrm>
        </p:spPr>
        <p:txBody>
          <a:bodyPr/>
          <a:lstStyle/>
          <a:p>
            <a:endParaRPr lang="en-GB" dirty="0" smtClean="0"/>
          </a:p>
          <a:p>
            <a:r>
              <a:rPr lang="en-GB" dirty="0" smtClean="0"/>
              <a:t>The OECD Due Diligence Guidance for Responsible Supply Chains of Minerals from Conflict Affected and High-Risk Areas is frequently cited as an example of the potential of the proactive agenda.</a:t>
            </a:r>
          </a:p>
          <a:p>
            <a:endParaRPr lang="en-US" dirty="0"/>
          </a:p>
        </p:txBody>
      </p:sp>
      <p:sp>
        <p:nvSpPr>
          <p:cNvPr id="4" name="Espace réservé du numéro de diapositive 3"/>
          <p:cNvSpPr>
            <a:spLocks noGrp="1"/>
          </p:cNvSpPr>
          <p:nvPr>
            <p:ph type="sldNum" sz="quarter" idx="12"/>
          </p:nvPr>
        </p:nvSpPr>
        <p:spPr/>
        <p:txBody>
          <a:bodyPr/>
          <a:lstStyle/>
          <a:p>
            <a:fld id="{418A5B8D-3DED-41EA-ABEE-E65B9CAAABD0}" type="slidenum">
              <a:rPr lang="en-US" smtClean="0"/>
              <a:pPr/>
              <a:t>15</a:t>
            </a:fld>
            <a:endParaRPr lang="en-US"/>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620688"/>
            <a:ext cx="8229600" cy="1224136"/>
          </a:xfrm>
        </p:spPr>
        <p:txBody>
          <a:bodyPr/>
          <a:lstStyle/>
          <a:p>
            <a:r>
              <a:rPr lang="en-US" sz="4000" dirty="0" smtClean="0"/>
              <a:t>New OECD Working Party on Responsible Business Conduct</a:t>
            </a:r>
            <a:endParaRPr lang="en-US" sz="4000" dirty="0"/>
          </a:p>
        </p:txBody>
      </p:sp>
      <p:sp>
        <p:nvSpPr>
          <p:cNvPr id="3" name="Espace réservé du contenu 2"/>
          <p:cNvSpPr>
            <a:spLocks noGrp="1"/>
          </p:cNvSpPr>
          <p:nvPr>
            <p:ph idx="1"/>
          </p:nvPr>
        </p:nvSpPr>
        <p:spPr>
          <a:xfrm>
            <a:off x="457200" y="1988840"/>
            <a:ext cx="8229600" cy="3850903"/>
          </a:xfrm>
        </p:spPr>
        <p:txBody>
          <a:bodyPr/>
          <a:lstStyle/>
          <a:p>
            <a:endParaRPr lang="en-GB" dirty="0" smtClean="0"/>
          </a:p>
          <a:p>
            <a:pPr>
              <a:spcBef>
                <a:spcPts val="0"/>
              </a:spcBef>
            </a:pPr>
            <a:r>
              <a:rPr lang="fr-FR" dirty="0" smtClean="0"/>
              <a:t>Communication on the MNE Guidelines</a:t>
            </a:r>
          </a:p>
          <a:p>
            <a:pPr>
              <a:spcBef>
                <a:spcPts val="0"/>
              </a:spcBef>
            </a:pPr>
            <a:endParaRPr lang="fr-FR" dirty="0" smtClean="0"/>
          </a:p>
          <a:p>
            <a:pPr>
              <a:spcBef>
                <a:spcPts val="0"/>
              </a:spcBef>
            </a:pPr>
            <a:r>
              <a:rPr lang="fr-FR" dirty="0" err="1" smtClean="0"/>
              <a:t>Outreach</a:t>
            </a:r>
            <a:r>
              <a:rPr lang="fr-FR" dirty="0" smtClean="0"/>
              <a:t> </a:t>
            </a:r>
            <a:r>
              <a:rPr lang="fr-FR" dirty="0" err="1" smtClean="0"/>
              <a:t>activities</a:t>
            </a:r>
            <a:endParaRPr lang="fr-FR" dirty="0" smtClean="0"/>
          </a:p>
          <a:p>
            <a:pPr>
              <a:spcBef>
                <a:spcPts val="0"/>
              </a:spcBef>
            </a:pPr>
            <a:endParaRPr lang="en-GB" dirty="0" smtClean="0"/>
          </a:p>
          <a:p>
            <a:pPr>
              <a:spcBef>
                <a:spcPts val="0"/>
              </a:spcBef>
            </a:pPr>
            <a:r>
              <a:rPr lang="fr-FR" dirty="0" err="1" smtClean="0"/>
              <a:t>Implementation</a:t>
            </a:r>
            <a:r>
              <a:rPr lang="fr-FR" dirty="0" smtClean="0"/>
              <a:t> of the Proactive Agenda</a:t>
            </a:r>
            <a:endParaRPr lang="en-GB" dirty="0" smtClean="0"/>
          </a:p>
          <a:p>
            <a:pPr>
              <a:spcBef>
                <a:spcPts val="0"/>
              </a:spcBef>
            </a:pPr>
            <a:endParaRPr lang="en-US" dirty="0"/>
          </a:p>
        </p:txBody>
      </p:sp>
      <p:sp>
        <p:nvSpPr>
          <p:cNvPr id="4" name="Espace réservé du numéro de diapositive 3"/>
          <p:cNvSpPr>
            <a:spLocks noGrp="1"/>
          </p:cNvSpPr>
          <p:nvPr>
            <p:ph type="sldNum" sz="quarter" idx="12"/>
          </p:nvPr>
        </p:nvSpPr>
        <p:spPr/>
        <p:txBody>
          <a:bodyPr/>
          <a:lstStyle/>
          <a:p>
            <a:fld id="{418A5B8D-3DED-41EA-ABEE-E65B9CAAABD0}" type="slidenum">
              <a:rPr lang="en-US" smtClean="0"/>
              <a:pPr/>
              <a:t>16</a:t>
            </a:fld>
            <a:endParaRPr lang="en-US"/>
          </a:p>
        </p:txBody>
      </p:sp>
    </p:spTree>
    <p:extLst>
      <p:ext uri="{BB962C8B-B14F-4D97-AF65-F5344CB8AC3E}">
        <p14:creationId xmlns:p14="http://schemas.microsoft.com/office/powerpoint/2010/main" val="1079742860"/>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352928" cy="1656184"/>
          </a:xfrm>
        </p:spPr>
        <p:txBody>
          <a:bodyPr/>
          <a:lstStyle/>
          <a:p>
            <a:r>
              <a:rPr lang="en-GB" sz="4200" dirty="0" smtClean="0"/>
              <a:t> </a:t>
            </a:r>
            <a:r>
              <a:rPr lang="en-US" sz="4200" dirty="0" smtClean="0"/>
              <a:t/>
            </a:r>
            <a:br>
              <a:rPr lang="en-US" sz="4200" dirty="0" smtClean="0"/>
            </a:br>
            <a:r>
              <a:rPr lang="en-US" sz="4200" dirty="0" smtClean="0"/>
              <a:t>BIAC outreach efforts</a:t>
            </a:r>
            <a:endParaRPr lang="en-US" sz="4200" dirty="0"/>
          </a:p>
        </p:txBody>
      </p:sp>
      <p:sp>
        <p:nvSpPr>
          <p:cNvPr id="3" name="Content Placeholder 2"/>
          <p:cNvSpPr>
            <a:spLocks noGrp="1"/>
          </p:cNvSpPr>
          <p:nvPr>
            <p:ph idx="1"/>
          </p:nvPr>
        </p:nvSpPr>
        <p:spPr>
          <a:xfrm>
            <a:off x="323528" y="2359025"/>
            <a:ext cx="8229600" cy="3662263"/>
          </a:xfrm>
        </p:spPr>
        <p:txBody>
          <a:bodyPr/>
          <a:lstStyle/>
          <a:p>
            <a:r>
              <a:rPr lang="en-US" sz="2800" dirty="0" smtClean="0"/>
              <a:t>Assist members with the implementation of the Guidelines.</a:t>
            </a:r>
          </a:p>
          <a:p>
            <a:r>
              <a:rPr lang="en-US" sz="2800" dirty="0" smtClean="0"/>
              <a:t>Help </a:t>
            </a:r>
            <a:r>
              <a:rPr lang="en-US" sz="2800" dirty="0"/>
              <a:t>raise awareness of the </a:t>
            </a:r>
            <a:r>
              <a:rPr lang="en-US" sz="2800" dirty="0" smtClean="0"/>
              <a:t>Guidelines among our members and their member companies.</a:t>
            </a:r>
          </a:p>
          <a:p>
            <a:r>
              <a:rPr lang="en-GB" sz="2800" dirty="0" smtClean="0"/>
              <a:t>Foster </a:t>
            </a:r>
            <a:r>
              <a:rPr lang="en-GB" sz="2800" dirty="0"/>
              <a:t>closer cooperation with non-adhering countries to promote adherence to the Guidelines to create a truly level playing field.</a:t>
            </a:r>
          </a:p>
          <a:p>
            <a:pPr marL="0" indent="0">
              <a:buNone/>
            </a:pPr>
            <a:r>
              <a:rPr lang="en-GB" dirty="0">
                <a:effectLst/>
              </a:rPr>
              <a:t> </a:t>
            </a:r>
          </a:p>
          <a:p>
            <a:endParaRPr lang="en-US" dirty="0" smtClean="0"/>
          </a:p>
        </p:txBody>
      </p:sp>
      <p:sp>
        <p:nvSpPr>
          <p:cNvPr id="4" name="Slide Number Placeholder 3"/>
          <p:cNvSpPr>
            <a:spLocks noGrp="1"/>
          </p:cNvSpPr>
          <p:nvPr>
            <p:ph type="sldNum" sz="quarter" idx="12"/>
          </p:nvPr>
        </p:nvSpPr>
        <p:spPr/>
        <p:txBody>
          <a:bodyPr/>
          <a:lstStyle/>
          <a:p>
            <a:fld id="{418A5B8D-3DED-41EA-ABEE-E65B9CAAABD0}" type="slidenum">
              <a:rPr lang="en-US" smtClean="0"/>
              <a:pPr/>
              <a:t>17</a:t>
            </a:fld>
            <a:endParaRPr lang="en-US"/>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buNone/>
            </a:pPr>
            <a:endParaRPr lang="en-GB" i="1" dirty="0" smtClean="0"/>
          </a:p>
          <a:p>
            <a:pPr algn="ctr">
              <a:spcAft>
                <a:spcPts val="1200"/>
              </a:spcAft>
              <a:buNone/>
            </a:pPr>
            <a:r>
              <a:rPr lang="en-GB" i="1" dirty="0" smtClean="0"/>
              <a:t>For further information, please contact</a:t>
            </a:r>
          </a:p>
          <a:p>
            <a:pPr algn="ctr">
              <a:spcAft>
                <a:spcPts val="1200"/>
              </a:spcAft>
              <a:buNone/>
            </a:pPr>
            <a:r>
              <a:rPr lang="en-GB" i="1" dirty="0" smtClean="0"/>
              <a:t>rosenbaum@biac.org </a:t>
            </a:r>
          </a:p>
          <a:p>
            <a:pPr algn="ctr">
              <a:buNone/>
            </a:pPr>
            <a:r>
              <a:rPr lang="en-GB" b="1" i="1" dirty="0" smtClean="0">
                <a:hlinkClick r:id="rId2"/>
              </a:rPr>
              <a:t>www.biac.org</a:t>
            </a:r>
            <a:endParaRPr lang="en-US" b="1" i="1" dirty="0"/>
          </a:p>
          <a:p>
            <a:pPr algn="ctr">
              <a:buNone/>
            </a:pPr>
            <a:endParaRPr lang="en-US" b="1" i="1" dirty="0" smtClean="0"/>
          </a:p>
          <a:p>
            <a:pPr algn="ctr">
              <a:buNone/>
            </a:pPr>
            <a:r>
              <a:rPr lang="en-US" i="1" dirty="0">
                <a:hlinkClick r:id="rId3"/>
              </a:rPr>
              <a:t>http://</a:t>
            </a:r>
            <a:r>
              <a:rPr lang="en-US" i="1" dirty="0" smtClean="0">
                <a:hlinkClick r:id="rId3"/>
              </a:rPr>
              <a:t>www.biac.org/mne_guidelines.htm</a:t>
            </a:r>
            <a:endParaRPr lang="en-US" i="1" dirty="0" smtClean="0"/>
          </a:p>
          <a:p>
            <a:pPr algn="ctr">
              <a:buNone/>
            </a:pPr>
            <a:endParaRPr lang="en-US" i="1" dirty="0"/>
          </a:p>
        </p:txBody>
      </p:sp>
      <p:sp>
        <p:nvSpPr>
          <p:cNvPr id="4" name="Slide Number Placeholder 3"/>
          <p:cNvSpPr>
            <a:spLocks noGrp="1"/>
          </p:cNvSpPr>
          <p:nvPr>
            <p:ph type="sldNum" sz="quarter" idx="12"/>
          </p:nvPr>
        </p:nvSpPr>
        <p:spPr/>
        <p:txBody>
          <a:bodyPr/>
          <a:lstStyle/>
          <a:p>
            <a:fld id="{418A5B8D-3DED-41EA-ABEE-E65B9CAAABD0}" type="slidenum">
              <a:rPr lang="en-US" smtClean="0"/>
              <a:pPr/>
              <a:t>18</a:t>
            </a:fld>
            <a:endParaRPr lang="en-US"/>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sz="quarter"/>
          </p:nvPr>
        </p:nvSpPr>
        <p:spPr>
          <a:xfrm>
            <a:off x="539552" y="2060848"/>
            <a:ext cx="8424936" cy="4536503"/>
          </a:xfrm>
        </p:spPr>
        <p:txBody>
          <a:bodyPr>
            <a:noAutofit/>
          </a:bodyPr>
          <a:lstStyle/>
          <a:p>
            <a:pPr algn="l"/>
            <a:r>
              <a:rPr lang="en-GB" sz="2400" b="0" dirty="0" smtClean="0">
                <a:solidFill>
                  <a:schemeClr val="tx1"/>
                </a:solidFill>
                <a:effectLst/>
                <a:latin typeface="+mn-lt"/>
              </a:rPr>
              <a:t/>
            </a:r>
            <a:br>
              <a:rPr lang="en-GB" sz="2400" b="0" dirty="0" smtClean="0">
                <a:solidFill>
                  <a:schemeClr val="tx1"/>
                </a:solidFill>
                <a:effectLst/>
                <a:latin typeface="+mn-lt"/>
              </a:rPr>
            </a:br>
            <a:r>
              <a:rPr lang="en-GB" sz="2600" b="0" dirty="0" smtClean="0">
                <a:solidFill>
                  <a:schemeClr val="tx1"/>
                </a:solidFill>
                <a:effectLst/>
                <a:latin typeface="+mn-lt"/>
              </a:rPr>
              <a:t>BIAC is the official Business and Industry Advisory Committee to the OECD, advising the Organisation on a wide range of issues (investment, CSR, trade, tax, education, labour, environment, etc.) </a:t>
            </a:r>
            <a:br>
              <a:rPr lang="en-GB" sz="2600" b="0" dirty="0" smtClean="0">
                <a:solidFill>
                  <a:schemeClr val="tx1"/>
                </a:solidFill>
                <a:effectLst/>
                <a:latin typeface="+mn-lt"/>
              </a:rPr>
            </a:br>
            <a:r>
              <a:rPr lang="en-GB" sz="2600" b="0" dirty="0" smtClean="0">
                <a:solidFill>
                  <a:schemeClr val="tx1"/>
                </a:solidFill>
                <a:effectLst/>
                <a:latin typeface="+mn-lt"/>
              </a:rPr>
              <a:t/>
            </a:r>
            <a:br>
              <a:rPr lang="en-GB" sz="2600" b="0" dirty="0" smtClean="0">
                <a:solidFill>
                  <a:schemeClr val="tx1"/>
                </a:solidFill>
                <a:effectLst/>
                <a:latin typeface="+mn-lt"/>
              </a:rPr>
            </a:br>
            <a:r>
              <a:rPr lang="en-GB" sz="2600" b="0" dirty="0" smtClean="0">
                <a:solidFill>
                  <a:schemeClr val="tx1"/>
                </a:solidFill>
                <a:effectLst/>
                <a:latin typeface="+mn-lt"/>
              </a:rPr>
              <a:t>BIAC members: business and employers’ organisations in OECD countries </a:t>
            </a:r>
            <a:br>
              <a:rPr lang="en-GB" sz="2600" b="0" dirty="0" smtClean="0">
                <a:solidFill>
                  <a:schemeClr val="tx1"/>
                </a:solidFill>
                <a:effectLst/>
                <a:latin typeface="+mn-lt"/>
              </a:rPr>
            </a:br>
            <a:r>
              <a:rPr lang="en-GB" sz="2600" b="0" dirty="0" smtClean="0">
                <a:solidFill>
                  <a:schemeClr val="tx1"/>
                </a:solidFill>
                <a:effectLst/>
                <a:latin typeface="+mn-lt"/>
              </a:rPr>
              <a:t/>
            </a:r>
            <a:br>
              <a:rPr lang="en-GB" sz="2600" b="0" dirty="0" smtClean="0">
                <a:solidFill>
                  <a:schemeClr val="tx1"/>
                </a:solidFill>
                <a:effectLst/>
                <a:latin typeface="+mn-lt"/>
              </a:rPr>
            </a:br>
            <a:r>
              <a:rPr lang="en-GB" sz="2600" b="0" dirty="0" smtClean="0">
                <a:solidFill>
                  <a:schemeClr val="tx1"/>
                </a:solidFill>
                <a:effectLst/>
                <a:latin typeface="+mn-lt"/>
              </a:rPr>
              <a:t>Observers from 9 non-OECD countries as well as over 30 international </a:t>
            </a:r>
            <a:r>
              <a:rPr lang="en-GB" sz="2600" b="0" dirty="0" err="1" smtClean="0">
                <a:solidFill>
                  <a:schemeClr val="tx1"/>
                </a:solidFill>
                <a:effectLst/>
                <a:latin typeface="+mn-lt"/>
              </a:rPr>
              <a:t>sectoral</a:t>
            </a:r>
            <a:r>
              <a:rPr lang="en-GB" sz="2600" b="0" dirty="0" smtClean="0">
                <a:solidFill>
                  <a:schemeClr val="tx1"/>
                </a:solidFill>
                <a:effectLst/>
                <a:latin typeface="+mn-lt"/>
              </a:rPr>
              <a:t> organisations</a:t>
            </a:r>
            <a:br>
              <a:rPr lang="en-GB" sz="2600" b="0" dirty="0" smtClean="0">
                <a:solidFill>
                  <a:schemeClr val="tx1"/>
                </a:solidFill>
                <a:effectLst/>
                <a:latin typeface="+mn-lt"/>
              </a:rPr>
            </a:br>
            <a:r>
              <a:rPr lang="en-GB" sz="2600" b="0" dirty="0" smtClean="0">
                <a:solidFill>
                  <a:srgbClr val="FFCC00"/>
                </a:solidFill>
                <a:effectLst/>
                <a:latin typeface="+mn-lt"/>
              </a:rPr>
              <a:t/>
            </a:r>
            <a:br>
              <a:rPr lang="en-GB" sz="2600" b="0" dirty="0" smtClean="0">
                <a:solidFill>
                  <a:srgbClr val="FFCC00"/>
                </a:solidFill>
                <a:effectLst/>
                <a:latin typeface="+mn-lt"/>
              </a:rPr>
            </a:br>
            <a:endParaRPr lang="en-GB" sz="2600" b="0" dirty="0" smtClean="0">
              <a:solidFill>
                <a:schemeClr val="tx1"/>
              </a:solidFill>
              <a:effectLst/>
              <a:latin typeface="+mn-lt"/>
            </a:endParaRPr>
          </a:p>
        </p:txBody>
      </p:sp>
      <p:pic>
        <p:nvPicPr>
          <p:cNvPr id="3075" name="Picture 3" descr="BiacHi-Def4 copie2.gif"/>
          <p:cNvPicPr>
            <a:picLocks noChangeAspect="1"/>
          </p:cNvPicPr>
          <p:nvPr/>
        </p:nvPicPr>
        <p:blipFill>
          <a:blip r:embed="rId3" cstate="print"/>
          <a:srcRect/>
          <a:stretch>
            <a:fillRect/>
          </a:stretch>
        </p:blipFill>
        <p:spPr bwMode="auto">
          <a:xfrm>
            <a:off x="2555776" y="197312"/>
            <a:ext cx="4444306" cy="1244883"/>
          </a:xfrm>
          <a:prstGeom prst="rect">
            <a:avLst/>
          </a:prstGeom>
          <a:noFill/>
          <a:ln w="9525">
            <a:noFill/>
            <a:miter lim="800000"/>
            <a:headEnd/>
            <a:tailEnd/>
          </a:ln>
        </p:spPr>
      </p:pic>
      <p:sp>
        <p:nvSpPr>
          <p:cNvPr id="25603" name="Rectangle 3"/>
          <p:cNvSpPr>
            <a:spLocks noGrp="1" noChangeArrowheads="1"/>
          </p:cNvSpPr>
          <p:nvPr>
            <p:ph type="subTitle" sz="quarter" idx="1"/>
          </p:nvPr>
        </p:nvSpPr>
        <p:spPr>
          <a:xfrm>
            <a:off x="2195736" y="260648"/>
            <a:ext cx="4859338" cy="1752600"/>
          </a:xfrm>
        </p:spPr>
        <p:txBody>
          <a:bodyPr/>
          <a:lstStyle/>
          <a:p>
            <a:pPr eaLnBrk="1" hangingPunct="1">
              <a:buFont typeface="Wingdings" pitchFamily="2" charset="2"/>
              <a:buNone/>
            </a:pPr>
            <a:endParaRPr lang="en-GB" i="1" dirty="0" smtClean="0"/>
          </a:p>
          <a:p>
            <a:pPr eaLnBrk="1" hangingPunct="1">
              <a:buFont typeface="Wingdings" pitchFamily="2" charset="2"/>
              <a:buNone/>
            </a:pPr>
            <a:endParaRPr lang="en-GB" i="1" dirty="0" smtClean="0"/>
          </a:p>
          <a:p>
            <a:pPr eaLnBrk="1" hangingPunct="1">
              <a:buFont typeface="Wingdings" pitchFamily="2" charset="2"/>
              <a:buNone/>
            </a:pPr>
            <a:r>
              <a:rPr lang="en-GB" sz="2400" i="1" dirty="0" smtClean="0"/>
              <a:t>The Voice of OECD Business</a:t>
            </a:r>
          </a:p>
        </p:txBody>
      </p:sp>
      <p:sp>
        <p:nvSpPr>
          <p:cNvPr id="3077" name="Slide Number Placeholder 4"/>
          <p:cNvSpPr>
            <a:spLocks noGrp="1"/>
          </p:cNvSpPr>
          <p:nvPr>
            <p:ph type="sldNum" sz="quarter" idx="12"/>
          </p:nvPr>
        </p:nvSpPr>
        <p:spPr>
          <a:xfrm>
            <a:off x="7010400" y="6237312"/>
            <a:ext cx="2133600" cy="476250"/>
          </a:xfrm>
          <a:noFill/>
        </p:spPr>
        <p:txBody>
          <a:bodyPr/>
          <a:lstStyle/>
          <a:p>
            <a:fld id="{048CD72F-C0DD-442C-A933-E3E860271FC9}" type="slidenum">
              <a:rPr lang="en-US"/>
              <a:pPr/>
              <a:t>2</a:t>
            </a:fld>
            <a:endParaRPr lang="en-US" dirty="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04664"/>
            <a:ext cx="8229600" cy="1359024"/>
          </a:xfrm>
        </p:spPr>
        <p:txBody>
          <a:bodyPr/>
          <a:lstStyle/>
          <a:p>
            <a:r>
              <a:rPr lang="en-GB" sz="2800" dirty="0" smtClean="0"/>
              <a:t> </a:t>
            </a:r>
            <a:r>
              <a:rPr lang="en-US" sz="2800" dirty="0" smtClean="0"/>
              <a:t/>
            </a:r>
            <a:br>
              <a:rPr lang="en-US" sz="2800" dirty="0" smtClean="0"/>
            </a:br>
            <a:r>
              <a:rPr lang="en-GB" sz="3200" dirty="0" smtClean="0"/>
              <a:t>The OECD Guidelines for </a:t>
            </a:r>
            <a:br>
              <a:rPr lang="en-GB" sz="3200" dirty="0" smtClean="0"/>
            </a:br>
            <a:r>
              <a:rPr lang="en-GB" sz="3200" dirty="0" smtClean="0"/>
              <a:t>Multinational Enterprises (MNEs)</a:t>
            </a:r>
            <a:r>
              <a:rPr lang="en-US" sz="3200" dirty="0" smtClean="0"/>
              <a:t/>
            </a:r>
            <a:br>
              <a:rPr lang="en-US" sz="3200" dirty="0" smtClean="0"/>
            </a:br>
            <a:r>
              <a:rPr lang="en-GB" sz="2800" dirty="0" smtClean="0"/>
              <a:t> </a:t>
            </a:r>
            <a:r>
              <a:rPr lang="en-US" sz="2800" dirty="0" smtClean="0"/>
              <a:t/>
            </a:r>
            <a:br>
              <a:rPr lang="en-US" sz="2800" dirty="0" smtClean="0"/>
            </a:br>
            <a:endParaRPr lang="fr-FR" sz="2800" dirty="0"/>
          </a:p>
        </p:txBody>
      </p:sp>
      <p:sp>
        <p:nvSpPr>
          <p:cNvPr id="4" name="Slide Number Placeholder 3"/>
          <p:cNvSpPr>
            <a:spLocks noGrp="1"/>
          </p:cNvSpPr>
          <p:nvPr>
            <p:ph type="sldNum" sz="quarter" idx="12"/>
          </p:nvPr>
        </p:nvSpPr>
        <p:spPr/>
        <p:txBody>
          <a:bodyPr/>
          <a:lstStyle/>
          <a:p>
            <a:fld id="{418A5B8D-3DED-41EA-ABEE-E65B9CAAABD0}" type="slidenum">
              <a:rPr lang="en-US" smtClean="0"/>
              <a:pPr/>
              <a:t>3</a:t>
            </a:fld>
            <a:endParaRPr lang="en-US"/>
          </a:p>
        </p:txBody>
      </p:sp>
      <p:sp>
        <p:nvSpPr>
          <p:cNvPr id="9" name="Content Placeholder 2"/>
          <p:cNvSpPr>
            <a:spLocks noGrp="1"/>
          </p:cNvSpPr>
          <p:nvPr>
            <p:ph idx="1"/>
          </p:nvPr>
        </p:nvSpPr>
        <p:spPr>
          <a:xfrm>
            <a:off x="323528" y="1628800"/>
            <a:ext cx="8496944" cy="4608512"/>
          </a:xfrm>
        </p:spPr>
        <p:txBody>
          <a:bodyPr/>
          <a:lstStyle/>
          <a:p>
            <a:pPr indent="12700">
              <a:buNone/>
            </a:pPr>
            <a:endParaRPr lang="fr-FR" dirty="0" smtClean="0"/>
          </a:p>
          <a:p>
            <a:r>
              <a:rPr lang="en-US" sz="2800" dirty="0"/>
              <a:t>Updated in 2011, </a:t>
            </a:r>
            <a:r>
              <a:rPr lang="en-US" sz="2800" dirty="0" smtClean="0"/>
              <a:t>the </a:t>
            </a:r>
            <a:r>
              <a:rPr lang="en-US" sz="2800" dirty="0"/>
              <a:t>OECD MNE Guidelines are the most comprehensive international CSR instrument and a key international reference.</a:t>
            </a:r>
          </a:p>
          <a:p>
            <a:endParaRPr lang="en-US" sz="2800" dirty="0"/>
          </a:p>
          <a:p>
            <a:r>
              <a:rPr lang="en-US" sz="2800" dirty="0" smtClean="0"/>
              <a:t>A </a:t>
            </a:r>
            <a:r>
              <a:rPr lang="en-US" sz="2800" dirty="0"/>
              <a:t>set of non-binding recommendations on responsible business conduct by governments to multinational enterprises operating in or from adhering countries</a:t>
            </a:r>
            <a:r>
              <a:rPr lang="en-US" sz="2800" dirty="0" smtClean="0"/>
              <a:t>.</a:t>
            </a:r>
            <a:endParaRPr lang="fr-FR" sz="2800" dirty="0" smtClean="0"/>
          </a:p>
          <a:p>
            <a:pPr indent="12700"/>
            <a:endParaRPr lang="fr-FR" dirty="0" smtClean="0"/>
          </a:p>
          <a:p>
            <a:pPr>
              <a:buNone/>
            </a:pPr>
            <a:endParaRPr lang="fr-FR" dirty="0"/>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8229600" cy="1143000"/>
          </a:xfrm>
        </p:spPr>
        <p:txBody>
          <a:bodyPr/>
          <a:lstStyle/>
          <a:p>
            <a:r>
              <a:rPr lang="en-GB" sz="3600" dirty="0" smtClean="0"/>
              <a:t>Key features</a:t>
            </a:r>
            <a:endParaRPr lang="fr-FR" sz="3600" dirty="0"/>
          </a:p>
        </p:txBody>
      </p:sp>
      <p:sp>
        <p:nvSpPr>
          <p:cNvPr id="4" name="Slide Number Placeholder 3"/>
          <p:cNvSpPr>
            <a:spLocks noGrp="1"/>
          </p:cNvSpPr>
          <p:nvPr>
            <p:ph type="sldNum" sz="quarter" idx="12"/>
          </p:nvPr>
        </p:nvSpPr>
        <p:spPr/>
        <p:txBody>
          <a:bodyPr/>
          <a:lstStyle/>
          <a:p>
            <a:fld id="{418A5B8D-3DED-41EA-ABEE-E65B9CAAABD0}" type="slidenum">
              <a:rPr lang="en-US" smtClean="0"/>
              <a:pPr/>
              <a:t>4</a:t>
            </a:fld>
            <a:endParaRPr lang="en-US"/>
          </a:p>
        </p:txBody>
      </p:sp>
      <p:sp>
        <p:nvSpPr>
          <p:cNvPr id="9" name="Content Placeholder 2"/>
          <p:cNvSpPr>
            <a:spLocks noGrp="1"/>
          </p:cNvSpPr>
          <p:nvPr>
            <p:ph idx="1"/>
          </p:nvPr>
        </p:nvSpPr>
        <p:spPr>
          <a:xfrm>
            <a:off x="251520" y="1916832"/>
            <a:ext cx="8533456" cy="4320480"/>
          </a:xfrm>
        </p:spPr>
        <p:txBody>
          <a:bodyPr/>
          <a:lstStyle/>
          <a:p>
            <a:pPr lvl="0">
              <a:spcBef>
                <a:spcPts val="0"/>
              </a:spcBef>
            </a:pPr>
            <a:r>
              <a:rPr lang="en-GB" sz="2800" dirty="0" smtClean="0"/>
              <a:t>Recommendations from governments to business – governments commit to promoting them</a:t>
            </a:r>
          </a:p>
          <a:p>
            <a:pPr marL="0" lvl="0" indent="0">
              <a:spcBef>
                <a:spcPts val="0"/>
              </a:spcBef>
              <a:buNone/>
            </a:pPr>
            <a:endParaRPr lang="en-GB" sz="2800" dirty="0" smtClean="0"/>
          </a:p>
          <a:p>
            <a:pPr lvl="0">
              <a:spcBef>
                <a:spcPts val="0"/>
              </a:spcBef>
            </a:pPr>
            <a:r>
              <a:rPr lang="en-GB" sz="2800" dirty="0" smtClean="0"/>
              <a:t>Promote responsible business behaviour in ten different areas</a:t>
            </a:r>
          </a:p>
          <a:p>
            <a:pPr marL="0" lvl="0" indent="0">
              <a:spcBef>
                <a:spcPts val="0"/>
              </a:spcBef>
              <a:buNone/>
            </a:pPr>
            <a:endParaRPr lang="en-GB" sz="2800" dirty="0" smtClean="0"/>
          </a:p>
          <a:p>
            <a:pPr>
              <a:spcBef>
                <a:spcPts val="0"/>
              </a:spcBef>
            </a:pPr>
            <a:r>
              <a:rPr lang="en-GB" sz="2800" dirty="0" smtClean="0"/>
              <a:t>Voluntary, but expectation to fulfil </a:t>
            </a:r>
          </a:p>
          <a:p>
            <a:pPr marL="0" indent="0">
              <a:spcBef>
                <a:spcPts val="0"/>
              </a:spcBef>
              <a:buNone/>
            </a:pPr>
            <a:endParaRPr lang="en-US" sz="2800" dirty="0" smtClean="0"/>
          </a:p>
          <a:p>
            <a:pPr>
              <a:spcBef>
                <a:spcPts val="0"/>
              </a:spcBef>
            </a:pPr>
            <a:r>
              <a:rPr lang="en-GB" sz="2800" dirty="0" smtClean="0"/>
              <a:t>Supported by a unique implementation mechanism of  National Contact Points</a:t>
            </a:r>
            <a:endParaRPr lang="en-US" sz="2400" dirty="0" smtClean="0"/>
          </a:p>
          <a:p>
            <a:pPr indent="12700"/>
            <a:endParaRPr lang="fr-FR" dirty="0" smtClean="0"/>
          </a:p>
          <a:p>
            <a:pPr>
              <a:buNone/>
            </a:pPr>
            <a:endParaRPr lang="fr-FR" dirty="0"/>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260648"/>
            <a:ext cx="8280920" cy="936104"/>
          </a:xfrm>
        </p:spPr>
        <p:txBody>
          <a:bodyPr/>
          <a:lstStyle/>
          <a:p>
            <a:r>
              <a:rPr lang="en-US" sz="3600" dirty="0" smtClean="0"/>
              <a:t>The b</a:t>
            </a:r>
            <a:r>
              <a:rPr lang="en-GB" sz="3600" dirty="0" smtClean="0"/>
              <a:t>roader context</a:t>
            </a:r>
            <a:endParaRPr lang="en-US" sz="3600" dirty="0"/>
          </a:p>
        </p:txBody>
      </p:sp>
      <p:sp>
        <p:nvSpPr>
          <p:cNvPr id="4" name="Slide Number Placeholder 3"/>
          <p:cNvSpPr>
            <a:spLocks noGrp="1"/>
          </p:cNvSpPr>
          <p:nvPr>
            <p:ph type="sldNum" sz="quarter" idx="12"/>
          </p:nvPr>
        </p:nvSpPr>
        <p:spPr/>
        <p:txBody>
          <a:bodyPr/>
          <a:lstStyle/>
          <a:p>
            <a:fld id="{418A5B8D-3DED-41EA-ABEE-E65B9CAAABD0}" type="slidenum">
              <a:rPr lang="en-US" smtClean="0"/>
              <a:pPr/>
              <a:t>5</a:t>
            </a:fld>
            <a:endParaRPr lang="en-US"/>
          </a:p>
        </p:txBody>
      </p:sp>
      <p:sp>
        <p:nvSpPr>
          <p:cNvPr id="9" name="Content Placeholder 2"/>
          <p:cNvSpPr>
            <a:spLocks noGrp="1"/>
          </p:cNvSpPr>
          <p:nvPr>
            <p:ph idx="1"/>
          </p:nvPr>
        </p:nvSpPr>
        <p:spPr>
          <a:xfrm>
            <a:off x="251520" y="1484784"/>
            <a:ext cx="8568952" cy="5112568"/>
          </a:xfrm>
        </p:spPr>
        <p:txBody>
          <a:bodyPr/>
          <a:lstStyle/>
          <a:p>
            <a:pPr>
              <a:spcBef>
                <a:spcPts val="0"/>
              </a:spcBef>
            </a:pPr>
            <a:r>
              <a:rPr lang="fr-FR" sz="2600" dirty="0" smtClean="0"/>
              <a:t>As part of the </a:t>
            </a:r>
            <a:r>
              <a:rPr lang="en-GB" sz="2600" i="1" dirty="0" smtClean="0"/>
              <a:t>Declaration on International Investment and MNEs</a:t>
            </a:r>
            <a:r>
              <a:rPr lang="en-GB" sz="2600" dirty="0" smtClean="0"/>
              <a:t>, they aim to balance the promotion of an open investment climate with responsible business conduct. </a:t>
            </a:r>
          </a:p>
          <a:p>
            <a:pPr marL="0" indent="0">
              <a:spcBef>
                <a:spcPts val="0"/>
              </a:spcBef>
              <a:buNone/>
            </a:pPr>
            <a:endParaRPr lang="en-GB" sz="2600" dirty="0" smtClean="0"/>
          </a:p>
          <a:p>
            <a:pPr lvl="0">
              <a:spcBef>
                <a:spcPts val="0"/>
              </a:spcBef>
            </a:pPr>
            <a:r>
              <a:rPr lang="en-GB" sz="2600" dirty="0" smtClean="0"/>
              <a:t>Not only a burden, but should protect against unrealistic expectations and contribute to a level playing field</a:t>
            </a:r>
          </a:p>
          <a:p>
            <a:pPr lvl="0">
              <a:spcBef>
                <a:spcPts val="0"/>
              </a:spcBef>
            </a:pPr>
            <a:endParaRPr lang="en-GB" sz="2600" dirty="0" smtClean="0"/>
          </a:p>
          <a:p>
            <a:pPr lvl="0">
              <a:spcBef>
                <a:spcPts val="0"/>
              </a:spcBef>
            </a:pPr>
            <a:r>
              <a:rPr lang="en-GB" sz="2600" dirty="0" smtClean="0"/>
              <a:t>45 </a:t>
            </a:r>
            <a:r>
              <a:rPr lang="en-GB" sz="2600" dirty="0" smtClean="0"/>
              <a:t>countries </a:t>
            </a:r>
            <a:r>
              <a:rPr lang="en-GB" sz="2600" dirty="0" smtClean="0"/>
              <a:t>adhere to the MNE Guidelines –</a:t>
            </a:r>
          </a:p>
          <a:p>
            <a:pPr lvl="0">
              <a:spcBef>
                <a:spcPts val="0"/>
              </a:spcBef>
              <a:buNone/>
            </a:pPr>
            <a:r>
              <a:rPr lang="en-GB" sz="2600" dirty="0" smtClean="0">
                <a:sym typeface="Wingdings" pitchFamily="2" charset="2"/>
              </a:rPr>
              <a:t>	BIAC encourages further outreach and global engagement to create a level playing field</a:t>
            </a:r>
            <a:endParaRPr lang="en-US" sz="2600" dirty="0" smtClean="0"/>
          </a:p>
          <a:p>
            <a:pPr marL="514350" indent="-514350">
              <a:lnSpc>
                <a:spcPct val="150000"/>
              </a:lnSpc>
              <a:buNone/>
            </a:pPr>
            <a:endParaRPr lang="en-US" sz="2800" dirty="0" smtClean="0"/>
          </a:p>
          <a:p>
            <a:pPr marL="514350" lvl="0" indent="-514350">
              <a:buNone/>
            </a:pPr>
            <a:endParaRPr lang="en-US" dirty="0" smtClean="0"/>
          </a:p>
          <a:p>
            <a:pPr lvl="0"/>
            <a:endParaRPr lang="fr-FR" sz="2800" dirty="0" smtClean="0"/>
          </a:p>
          <a:p>
            <a:pPr indent="12700"/>
            <a:endParaRPr lang="fr-FR" dirty="0" smtClean="0"/>
          </a:p>
          <a:p>
            <a:pPr>
              <a:buNone/>
            </a:pPr>
            <a:endParaRPr lang="fr-FR"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260648"/>
            <a:ext cx="8496944" cy="1008112"/>
          </a:xfrm>
        </p:spPr>
        <p:txBody>
          <a:bodyPr/>
          <a:lstStyle/>
          <a:p>
            <a:r>
              <a:rPr lang="en-US" sz="3600" dirty="0" smtClean="0"/>
              <a:t>Key changes of the 2011 update</a:t>
            </a:r>
            <a:endParaRPr lang="en-US" sz="3600" dirty="0"/>
          </a:p>
        </p:txBody>
      </p:sp>
      <p:sp>
        <p:nvSpPr>
          <p:cNvPr id="4" name="Slide Number Placeholder 3"/>
          <p:cNvSpPr>
            <a:spLocks noGrp="1"/>
          </p:cNvSpPr>
          <p:nvPr>
            <p:ph type="sldNum" sz="quarter" idx="12"/>
          </p:nvPr>
        </p:nvSpPr>
        <p:spPr/>
        <p:txBody>
          <a:bodyPr/>
          <a:lstStyle/>
          <a:p>
            <a:fld id="{418A5B8D-3DED-41EA-ABEE-E65B9CAAABD0}" type="slidenum">
              <a:rPr lang="en-US" smtClean="0"/>
              <a:pPr/>
              <a:t>6</a:t>
            </a:fld>
            <a:endParaRPr lang="en-US"/>
          </a:p>
        </p:txBody>
      </p:sp>
      <p:sp>
        <p:nvSpPr>
          <p:cNvPr id="9" name="Content Placeholder 2"/>
          <p:cNvSpPr>
            <a:spLocks noGrp="1"/>
          </p:cNvSpPr>
          <p:nvPr>
            <p:ph idx="1"/>
          </p:nvPr>
        </p:nvSpPr>
        <p:spPr>
          <a:xfrm>
            <a:off x="251520" y="1484784"/>
            <a:ext cx="8568952" cy="4896544"/>
          </a:xfrm>
        </p:spPr>
        <p:txBody>
          <a:bodyPr/>
          <a:lstStyle/>
          <a:p>
            <a:pPr lvl="0">
              <a:spcAft>
                <a:spcPts val="600"/>
              </a:spcAft>
            </a:pPr>
            <a:r>
              <a:rPr lang="en-GB" sz="2400" dirty="0" smtClean="0"/>
              <a:t>Avoid adverse impacts of business activities, including a related due diligence provision </a:t>
            </a:r>
            <a:endParaRPr lang="fr-FR" sz="2400" dirty="0" smtClean="0"/>
          </a:p>
          <a:p>
            <a:pPr lvl="0">
              <a:spcAft>
                <a:spcPts val="600"/>
              </a:spcAft>
            </a:pPr>
            <a:r>
              <a:rPr lang="en-GB" sz="2400" dirty="0" smtClean="0"/>
              <a:t>New provisions on how to promote observance of the Guidelines in the supply chain </a:t>
            </a:r>
            <a:endParaRPr lang="fr-FR" sz="2400" dirty="0" smtClean="0"/>
          </a:p>
          <a:p>
            <a:pPr lvl="0">
              <a:spcAft>
                <a:spcPts val="600"/>
              </a:spcAft>
            </a:pPr>
            <a:r>
              <a:rPr lang="en-GB" sz="2400" dirty="0" smtClean="0"/>
              <a:t>A new chapter on human rights consistent with the UN Guiding Principles on Business and Human Rights </a:t>
            </a:r>
            <a:endParaRPr lang="fr-FR" sz="2400" dirty="0" smtClean="0"/>
          </a:p>
          <a:p>
            <a:pPr lvl="0">
              <a:spcAft>
                <a:spcPts val="600"/>
              </a:spcAft>
            </a:pPr>
            <a:r>
              <a:rPr lang="en-GB" sz="2400" dirty="0" smtClean="0"/>
              <a:t>Amendments in the thematic chapters </a:t>
            </a:r>
            <a:endParaRPr lang="fr-FR" sz="2400" dirty="0" smtClean="0"/>
          </a:p>
          <a:p>
            <a:pPr lvl="0">
              <a:spcAft>
                <a:spcPts val="600"/>
              </a:spcAft>
            </a:pPr>
            <a:r>
              <a:rPr lang="en-GB" sz="2400" dirty="0" smtClean="0"/>
              <a:t>Amendments to the NCP procedure </a:t>
            </a:r>
            <a:endParaRPr lang="fr-FR" sz="2400" dirty="0" smtClean="0"/>
          </a:p>
          <a:p>
            <a:pPr lvl="0">
              <a:spcAft>
                <a:spcPts val="600"/>
              </a:spcAft>
            </a:pPr>
            <a:r>
              <a:rPr lang="en-GB" sz="2400" dirty="0" smtClean="0"/>
              <a:t>A pro-active implementation agenda designed to help enterprises to meet their responsibilities </a:t>
            </a:r>
            <a:endParaRPr lang="fr-FR" sz="2400" dirty="0" smtClean="0"/>
          </a:p>
          <a:p>
            <a:pPr>
              <a:spcAft>
                <a:spcPts val="600"/>
              </a:spcAft>
            </a:pPr>
            <a:endParaRPr lang="fr-FR" sz="2800" dirty="0" smtClean="0"/>
          </a:p>
          <a:p>
            <a:endParaRPr lang="en-US" sz="2800" dirty="0" smtClean="0"/>
          </a:p>
          <a:p>
            <a:pPr marL="514350" lvl="0" indent="-514350">
              <a:buNone/>
            </a:pPr>
            <a:endParaRPr lang="en-US" dirty="0" smtClean="0"/>
          </a:p>
          <a:p>
            <a:pPr lvl="0"/>
            <a:endParaRPr lang="fr-FR" sz="2800" dirty="0" smtClean="0"/>
          </a:p>
          <a:p>
            <a:pPr indent="12700"/>
            <a:endParaRPr lang="fr-FR" dirty="0" smtClean="0"/>
          </a:p>
          <a:p>
            <a:pPr>
              <a:buNone/>
            </a:pPr>
            <a:endParaRPr lang="fr-FR" dirty="0"/>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60648"/>
            <a:ext cx="8229600" cy="1143000"/>
          </a:xfrm>
        </p:spPr>
        <p:txBody>
          <a:bodyPr/>
          <a:lstStyle/>
          <a:p>
            <a:r>
              <a:rPr lang="en-GB" dirty="0" smtClean="0"/>
              <a:t>National Contact Points</a:t>
            </a:r>
            <a:endParaRPr lang="en-US" dirty="0"/>
          </a:p>
        </p:txBody>
      </p:sp>
      <p:sp>
        <p:nvSpPr>
          <p:cNvPr id="3" name="Content Placeholder 2"/>
          <p:cNvSpPr>
            <a:spLocks noGrp="1"/>
          </p:cNvSpPr>
          <p:nvPr>
            <p:ph idx="1"/>
          </p:nvPr>
        </p:nvSpPr>
        <p:spPr>
          <a:xfrm>
            <a:off x="251520" y="1556792"/>
            <a:ext cx="8363272" cy="4320480"/>
          </a:xfrm>
        </p:spPr>
        <p:txBody>
          <a:bodyPr/>
          <a:lstStyle/>
          <a:p>
            <a:pPr>
              <a:buNone/>
            </a:pPr>
            <a:r>
              <a:rPr lang="en-GB" sz="2800" i="1" dirty="0" smtClean="0"/>
              <a:t>Key tasks:</a:t>
            </a:r>
          </a:p>
          <a:p>
            <a:pPr>
              <a:buNone/>
            </a:pPr>
            <a:endParaRPr lang="en-US" sz="2800" i="1" dirty="0" smtClean="0"/>
          </a:p>
          <a:p>
            <a:pPr lvl="0">
              <a:spcBef>
                <a:spcPts val="0"/>
              </a:spcBef>
            </a:pPr>
            <a:r>
              <a:rPr lang="en-GB" sz="2800" dirty="0" smtClean="0"/>
              <a:t>Promotional activities, increase awareness</a:t>
            </a:r>
          </a:p>
          <a:p>
            <a:pPr marL="0" lvl="0" indent="0">
              <a:spcBef>
                <a:spcPts val="0"/>
              </a:spcBef>
              <a:buNone/>
            </a:pPr>
            <a:endParaRPr lang="en-US" sz="2800" dirty="0" smtClean="0"/>
          </a:p>
          <a:p>
            <a:pPr lvl="0">
              <a:spcBef>
                <a:spcPts val="0"/>
              </a:spcBef>
            </a:pPr>
            <a:r>
              <a:rPr lang="en-GB" sz="2800" dirty="0" smtClean="0"/>
              <a:t>Handle inquiries </a:t>
            </a:r>
          </a:p>
          <a:p>
            <a:pPr marL="0" lvl="0" indent="0">
              <a:spcBef>
                <a:spcPts val="0"/>
              </a:spcBef>
              <a:buNone/>
            </a:pPr>
            <a:endParaRPr lang="en-GB" sz="2800" dirty="0" smtClean="0"/>
          </a:p>
          <a:p>
            <a:pPr lvl="0">
              <a:spcBef>
                <a:spcPts val="0"/>
              </a:spcBef>
            </a:pPr>
            <a:r>
              <a:rPr lang="en-GB" sz="2800" dirty="0" smtClean="0"/>
              <a:t>Mediation and conciliation platform for resolving issues that may arise from alleged non-observance of the Guidelines.</a:t>
            </a:r>
            <a:endParaRPr lang="en-US" sz="2800" dirty="0"/>
          </a:p>
        </p:txBody>
      </p:sp>
      <p:sp>
        <p:nvSpPr>
          <p:cNvPr id="4" name="Slide Number Placeholder 3"/>
          <p:cNvSpPr>
            <a:spLocks noGrp="1"/>
          </p:cNvSpPr>
          <p:nvPr>
            <p:ph type="sldNum" sz="quarter" idx="12"/>
          </p:nvPr>
        </p:nvSpPr>
        <p:spPr/>
        <p:txBody>
          <a:bodyPr/>
          <a:lstStyle/>
          <a:p>
            <a:fld id="{418A5B8D-3DED-41EA-ABEE-E65B9CAAABD0}" type="slidenum">
              <a:rPr lang="en-US" smtClean="0"/>
              <a:pPr/>
              <a:t>7</a:t>
            </a:fld>
            <a:endParaRPr lang="en-US"/>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9512" y="1772816"/>
            <a:ext cx="8229600" cy="4709119"/>
          </a:xfrm>
          <a:ln>
            <a:noFill/>
          </a:ln>
        </p:spPr>
        <p:txBody>
          <a:bodyPr/>
          <a:lstStyle/>
          <a:p>
            <a:pPr lvl="0">
              <a:lnSpc>
                <a:spcPct val="150000"/>
              </a:lnSpc>
            </a:pPr>
            <a:endParaRPr lang="en-GB" sz="2400" i="1" dirty="0" smtClean="0"/>
          </a:p>
          <a:p>
            <a:pPr lvl="0">
              <a:lnSpc>
                <a:spcPct val="150000"/>
              </a:lnSpc>
            </a:pPr>
            <a:r>
              <a:rPr lang="en-GB" sz="2800" i="1" dirty="0" smtClean="0"/>
              <a:t>2 BIAC surveys</a:t>
            </a:r>
          </a:p>
          <a:p>
            <a:pPr>
              <a:buNone/>
            </a:pPr>
            <a:r>
              <a:rPr lang="en-GB" sz="2800" dirty="0" smtClean="0"/>
              <a:t>	While the NCP procedure has in a number of cases led to a meaningful stakeholder dialogue and a solution of the disagreement, the fundamental nature of the NCP procedure and certain provisions of the procedural guidance are sometimes disregarded. </a:t>
            </a:r>
            <a:endParaRPr lang="fr-FR" sz="2800" dirty="0" smtClean="0"/>
          </a:p>
          <a:p>
            <a:endParaRPr lang="en-US" dirty="0"/>
          </a:p>
        </p:txBody>
      </p:sp>
      <p:sp>
        <p:nvSpPr>
          <p:cNvPr id="4" name="Slide Number Placeholder 3"/>
          <p:cNvSpPr>
            <a:spLocks noGrp="1"/>
          </p:cNvSpPr>
          <p:nvPr>
            <p:ph type="sldNum" sz="quarter" idx="12"/>
          </p:nvPr>
        </p:nvSpPr>
        <p:spPr/>
        <p:txBody>
          <a:bodyPr/>
          <a:lstStyle/>
          <a:p>
            <a:fld id="{418A5B8D-3DED-41EA-ABEE-E65B9CAAABD0}" type="slidenum">
              <a:rPr lang="en-US" smtClean="0"/>
              <a:pPr/>
              <a:t>8</a:t>
            </a:fld>
            <a:endParaRPr lang="en-US"/>
          </a:p>
        </p:txBody>
      </p:sp>
      <p:sp>
        <p:nvSpPr>
          <p:cNvPr id="5" name="Titre 4"/>
          <p:cNvSpPr>
            <a:spLocks noGrp="1"/>
          </p:cNvSpPr>
          <p:nvPr>
            <p:ph type="title"/>
          </p:nvPr>
        </p:nvSpPr>
        <p:spPr>
          <a:xfrm>
            <a:off x="457200" y="548680"/>
            <a:ext cx="8229600" cy="1224136"/>
          </a:xfrm>
        </p:spPr>
        <p:txBody>
          <a:bodyPr/>
          <a:lstStyle/>
          <a:p>
            <a:r>
              <a:rPr lang="en-US" sz="4000" dirty="0" smtClean="0"/>
              <a:t>Key business considerations for NCPs</a:t>
            </a:r>
            <a:endParaRPr lang="en-US" sz="4000" dirty="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260648"/>
            <a:ext cx="8352928" cy="1656184"/>
          </a:xfrm>
        </p:spPr>
        <p:txBody>
          <a:bodyPr/>
          <a:lstStyle/>
          <a:p>
            <a:r>
              <a:rPr lang="en-GB" sz="4200" dirty="0" smtClean="0"/>
              <a:t> </a:t>
            </a:r>
            <a:r>
              <a:rPr lang="en-US" sz="4200" dirty="0" smtClean="0"/>
              <a:t/>
            </a:r>
            <a:br>
              <a:rPr lang="en-US" sz="4200" dirty="0" smtClean="0"/>
            </a:br>
            <a:r>
              <a:rPr lang="en-US" sz="4200" dirty="0" smtClean="0"/>
              <a:t>Key business considerations for NCPs</a:t>
            </a:r>
            <a:br>
              <a:rPr lang="en-US" sz="4200" dirty="0" smtClean="0"/>
            </a:br>
            <a:endParaRPr lang="en-US" sz="4200" dirty="0"/>
          </a:p>
        </p:txBody>
      </p:sp>
      <p:sp>
        <p:nvSpPr>
          <p:cNvPr id="3" name="Content Placeholder 2"/>
          <p:cNvSpPr>
            <a:spLocks noGrp="1"/>
          </p:cNvSpPr>
          <p:nvPr>
            <p:ph idx="1"/>
          </p:nvPr>
        </p:nvSpPr>
        <p:spPr>
          <a:xfrm>
            <a:off x="323528" y="2132857"/>
            <a:ext cx="8229600" cy="4320480"/>
          </a:xfrm>
        </p:spPr>
        <p:txBody>
          <a:bodyPr/>
          <a:lstStyle/>
          <a:p>
            <a:r>
              <a:rPr lang="en-US" sz="2600" dirty="0" smtClean="0"/>
              <a:t>A continuous learning process</a:t>
            </a:r>
          </a:p>
          <a:p>
            <a:r>
              <a:rPr lang="en-GB" sz="2600" dirty="0" smtClean="0"/>
              <a:t>Recognition of the specific nature of the NCP as a mediation platform (not a semi-legal process)</a:t>
            </a:r>
          </a:p>
          <a:p>
            <a:r>
              <a:rPr lang="en-GB" sz="2600" dirty="0" smtClean="0"/>
              <a:t>The willingness of all parties to enter into meaningful dialogue</a:t>
            </a:r>
            <a:endParaRPr lang="en-GB" sz="2600" dirty="0"/>
          </a:p>
          <a:p>
            <a:r>
              <a:rPr lang="en-US" sz="2600" dirty="0" smtClean="0"/>
              <a:t>Good faith as </a:t>
            </a:r>
            <a:r>
              <a:rPr lang="en-US" sz="2600" dirty="0"/>
              <a:t>an essential element to build trust </a:t>
            </a:r>
            <a:endParaRPr lang="en-US" sz="2600" dirty="0" smtClean="0"/>
          </a:p>
          <a:p>
            <a:r>
              <a:rPr lang="en-US" sz="2600" dirty="0" smtClean="0"/>
              <a:t>Acceptance of a specific instance is not a verdict</a:t>
            </a:r>
          </a:p>
          <a:p>
            <a:r>
              <a:rPr lang="en-US" sz="2600" dirty="0" smtClean="0"/>
              <a:t>NCP should be a facilitator for solutions</a:t>
            </a:r>
            <a:endParaRPr lang="en-US" sz="2600" dirty="0"/>
          </a:p>
          <a:p>
            <a:pPr marL="0" indent="0">
              <a:buNone/>
            </a:pPr>
            <a:endParaRPr lang="en-US" dirty="0"/>
          </a:p>
        </p:txBody>
      </p:sp>
      <p:sp>
        <p:nvSpPr>
          <p:cNvPr id="4" name="Slide Number Placeholder 3"/>
          <p:cNvSpPr>
            <a:spLocks noGrp="1"/>
          </p:cNvSpPr>
          <p:nvPr>
            <p:ph type="sldNum" sz="quarter" idx="12"/>
          </p:nvPr>
        </p:nvSpPr>
        <p:spPr/>
        <p:txBody>
          <a:bodyPr/>
          <a:lstStyle/>
          <a:p>
            <a:fld id="{418A5B8D-3DED-41EA-ABEE-E65B9CAAABD0}" type="slidenum">
              <a:rPr lang="en-US" smtClean="0"/>
              <a:pPr/>
              <a:t>9</a:t>
            </a:fld>
            <a:endParaRPr lang="en-US"/>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Stream">
  <a:themeElements>
    <a:clrScheme name="Stream 6">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eneva"/>
        <a:ea typeface=""/>
        <a:cs typeface=""/>
      </a:majorFont>
      <a:minorFont>
        <a:latin typeface="Genev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charset="0"/>
          </a:defRPr>
        </a:defPPr>
      </a:lstStyle>
    </a:lnDef>
  </a:objectDefaults>
  <a:extraClrSchemeLst>
    <a:extraClrScheme>
      <a:clrScheme name="Stream 1">
        <a:dk1>
          <a:srgbClr val="5C1F00"/>
        </a:dk1>
        <a:lt1>
          <a:srgbClr val="FFFFFF"/>
        </a:lt1>
        <a:dk2>
          <a:srgbClr val="8C0000"/>
        </a:dk2>
        <a:lt2>
          <a:srgbClr val="DFD293"/>
        </a:lt2>
        <a:accent1>
          <a:srgbClr val="D80000"/>
        </a:accent1>
        <a:accent2>
          <a:srgbClr val="BE7960"/>
        </a:accent2>
        <a:accent3>
          <a:srgbClr val="C5AAAA"/>
        </a:accent3>
        <a:accent4>
          <a:srgbClr val="DADADA"/>
        </a:accent4>
        <a:accent5>
          <a:srgbClr val="E9AA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ream 2">
        <a:dk1>
          <a:srgbClr val="5E4444"/>
        </a:dk1>
        <a:lt1>
          <a:srgbClr val="F7F3F3"/>
        </a:lt1>
        <a:dk2>
          <a:srgbClr val="8A6362"/>
        </a:dk2>
        <a:lt2>
          <a:srgbClr val="D8C1BA"/>
        </a:lt2>
        <a:accent1>
          <a:srgbClr val="362626"/>
        </a:accent1>
        <a:accent2>
          <a:srgbClr val="C16059"/>
        </a:accent2>
        <a:accent3>
          <a:srgbClr val="C4B7B7"/>
        </a:accent3>
        <a:accent4>
          <a:srgbClr val="D3D0D0"/>
        </a:accent4>
        <a:accent5>
          <a:srgbClr val="AEACAC"/>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3">
        <a:dk1>
          <a:srgbClr val="7F6737"/>
        </a:dk1>
        <a:lt1>
          <a:srgbClr val="FFFFFF"/>
        </a:lt1>
        <a:dk2>
          <a:srgbClr val="BFA673"/>
        </a:dk2>
        <a:lt2>
          <a:srgbClr val="E6E3AA"/>
        </a:lt2>
        <a:accent1>
          <a:srgbClr val="49411F"/>
        </a:accent1>
        <a:accent2>
          <a:srgbClr val="808000"/>
        </a:accent2>
        <a:accent3>
          <a:srgbClr val="DCD0BC"/>
        </a:accent3>
        <a:accent4>
          <a:srgbClr val="DADADA"/>
        </a:accent4>
        <a:accent5>
          <a:srgbClr val="B1B0AB"/>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4">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5">
        <a:dk1>
          <a:srgbClr val="2A5400"/>
        </a:dk1>
        <a:lt1>
          <a:srgbClr val="FFFFFF"/>
        </a:lt1>
        <a:dk2>
          <a:srgbClr val="4A9400"/>
        </a:dk2>
        <a:lt2>
          <a:srgbClr val="BAE8BA"/>
        </a:lt2>
        <a:accent1>
          <a:srgbClr val="003300"/>
        </a:accent1>
        <a:accent2>
          <a:srgbClr val="33CC33"/>
        </a:accent2>
        <a:accent3>
          <a:srgbClr val="B1C8AA"/>
        </a:accent3>
        <a:accent4>
          <a:srgbClr val="DADADA"/>
        </a:accent4>
        <a:accent5>
          <a:srgbClr val="AAADAA"/>
        </a:accent5>
        <a:accent6>
          <a:srgbClr val="2DB92D"/>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6">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7">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8">
        <a:dk1>
          <a:srgbClr val="3E3E5C"/>
        </a:dk1>
        <a:lt1>
          <a:srgbClr val="FFFFFF"/>
        </a:lt1>
        <a:dk2>
          <a:srgbClr val="666699"/>
        </a:dk2>
        <a:lt2>
          <a:srgbClr val="DFDFE9"/>
        </a:lt2>
        <a:accent1>
          <a:srgbClr val="2E2E46"/>
        </a:accent1>
        <a:accent2>
          <a:srgbClr val="679ACD"/>
        </a:accent2>
        <a:accent3>
          <a:srgbClr val="B8B8CA"/>
        </a:accent3>
        <a:accent4>
          <a:srgbClr val="DADADA"/>
        </a:accent4>
        <a:accent5>
          <a:srgbClr val="ADADB0"/>
        </a:accent5>
        <a:accent6>
          <a:srgbClr val="5D8BBA"/>
        </a:accent6>
        <a:hlink>
          <a:srgbClr val="99CCFF"/>
        </a:hlink>
        <a:folHlink>
          <a:srgbClr val="CC99FF"/>
        </a:folHlink>
      </a:clrScheme>
      <a:clrMap bg1="dk2" tx1="lt1" bg2="dk1" tx2="lt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PowerBook HD:Applications:Microsoft Office X:Templates:Presentations:Designs:Stream</Template>
  <TotalTime>4704</TotalTime>
  <Words>671</Words>
  <Application>Microsoft Office PowerPoint</Application>
  <PresentationFormat>On-screen Show (4:3)</PresentationFormat>
  <Paragraphs>130</Paragraphs>
  <Slides>18</Slides>
  <Notes>6</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Stream</vt:lpstr>
      <vt:lpstr>CSR for all  OECD Guidelines for Multinational Enterprises Recent developments and BIAC contribution  Istanbul, 10 October 2013  </vt:lpstr>
      <vt:lpstr> BIAC is the official Business and Industry Advisory Committee to the OECD, advising the Organisation on a wide range of issues (investment, CSR, trade, tax, education, labour, environment, etc.)   BIAC members: business and employers’ organisations in OECD countries   Observers from 9 non-OECD countries as well as over 30 international sectoral organisations  </vt:lpstr>
      <vt:lpstr>  The OECD Guidelines for  Multinational Enterprises (MNEs)   </vt:lpstr>
      <vt:lpstr>Key features</vt:lpstr>
      <vt:lpstr>The broader context</vt:lpstr>
      <vt:lpstr>Key changes of the 2011 update</vt:lpstr>
      <vt:lpstr>National Contact Points</vt:lpstr>
      <vt:lpstr>Key business considerations for NCPs</vt:lpstr>
      <vt:lpstr>  Key business considerations for NCPs </vt:lpstr>
      <vt:lpstr>  Key business considerations for NCPs </vt:lpstr>
      <vt:lpstr>  Key business considerations for NCPs </vt:lpstr>
      <vt:lpstr>The Proactive Agenda</vt:lpstr>
      <vt:lpstr>Proactive Agenda –  key business considerations</vt:lpstr>
      <vt:lpstr>Proactive Agenda –  on-going projects</vt:lpstr>
      <vt:lpstr>Proactive Agenda –  on-going projects</vt:lpstr>
      <vt:lpstr>New OECD Working Party on Responsible Business Conduct</vt:lpstr>
      <vt:lpstr>  BIAC outreach efforts</vt:lpstr>
      <vt:lpstr>PowerPoint Presentation</vt:lpstr>
    </vt:vector>
  </TitlesOfParts>
  <Company>뿿맰</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BIAC overview</dc:title>
  <dc:creator>Mark Primmer</dc:creator>
  <cp:lastModifiedBy>ROSENBAUM Hanni</cp:lastModifiedBy>
  <cp:revision>371</cp:revision>
  <cp:lastPrinted>2013-09-26T14:01:57Z</cp:lastPrinted>
  <dcterms:created xsi:type="dcterms:W3CDTF">2007-12-15T15:57:11Z</dcterms:created>
  <dcterms:modified xsi:type="dcterms:W3CDTF">2013-10-02T15:43:53Z</dcterms:modified>
</cp:coreProperties>
</file>